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4"/>
  </p:sldMasterIdLst>
  <p:notesMasterIdLst>
    <p:notesMasterId r:id="rId14"/>
  </p:notesMasterIdLst>
  <p:handoutMasterIdLst>
    <p:handoutMasterId r:id="rId15"/>
  </p:handoutMasterIdLst>
  <p:sldIdLst>
    <p:sldId id="747" r:id="rId5"/>
    <p:sldId id="749" r:id="rId6"/>
    <p:sldId id="757" r:id="rId7"/>
    <p:sldId id="750" r:id="rId8"/>
    <p:sldId id="762" r:id="rId9"/>
    <p:sldId id="760" r:id="rId10"/>
    <p:sldId id="752" r:id="rId11"/>
    <p:sldId id="761" r:id="rId12"/>
    <p:sldId id="755" r:id="rId13"/>
  </p:sldIdLst>
  <p:sldSz cx="9144000" cy="6858000" type="screen4x3"/>
  <p:notesSz cx="6858000" cy="9236075"/>
  <p:defaultTextStyle>
    <a:defPPr>
      <a:defRPr lang="en-US"/>
    </a:defPPr>
    <a:lvl1pPr algn="l" rtl="0" fontAlgn="base">
      <a:spcBef>
        <a:spcPct val="0"/>
      </a:spcBef>
      <a:spcAft>
        <a:spcPct val="0"/>
      </a:spcAft>
      <a:defRPr sz="1600" kern="1200">
        <a:solidFill>
          <a:schemeClr val="tx1"/>
        </a:solidFill>
        <a:latin typeface="Arial Narrow" pitchFamily="34" charset="0"/>
        <a:ea typeface="ＭＳ Ｐゴシック" pitchFamily="34" charset="-128"/>
        <a:cs typeface="+mn-cs"/>
      </a:defRPr>
    </a:lvl1pPr>
    <a:lvl2pPr marL="457200" algn="l" rtl="0" fontAlgn="base">
      <a:spcBef>
        <a:spcPct val="0"/>
      </a:spcBef>
      <a:spcAft>
        <a:spcPct val="0"/>
      </a:spcAft>
      <a:defRPr sz="1600" kern="1200">
        <a:solidFill>
          <a:schemeClr val="tx1"/>
        </a:solidFill>
        <a:latin typeface="Arial Narrow" pitchFamily="34" charset="0"/>
        <a:ea typeface="ＭＳ Ｐゴシック" pitchFamily="34" charset="-128"/>
        <a:cs typeface="+mn-cs"/>
      </a:defRPr>
    </a:lvl2pPr>
    <a:lvl3pPr marL="914400" algn="l" rtl="0" fontAlgn="base">
      <a:spcBef>
        <a:spcPct val="0"/>
      </a:spcBef>
      <a:spcAft>
        <a:spcPct val="0"/>
      </a:spcAft>
      <a:defRPr sz="1600" kern="1200">
        <a:solidFill>
          <a:schemeClr val="tx1"/>
        </a:solidFill>
        <a:latin typeface="Arial Narrow" pitchFamily="34" charset="0"/>
        <a:ea typeface="ＭＳ Ｐゴシック" pitchFamily="34" charset="-128"/>
        <a:cs typeface="+mn-cs"/>
      </a:defRPr>
    </a:lvl3pPr>
    <a:lvl4pPr marL="1371600" algn="l" rtl="0" fontAlgn="base">
      <a:spcBef>
        <a:spcPct val="0"/>
      </a:spcBef>
      <a:spcAft>
        <a:spcPct val="0"/>
      </a:spcAft>
      <a:defRPr sz="1600" kern="1200">
        <a:solidFill>
          <a:schemeClr val="tx1"/>
        </a:solidFill>
        <a:latin typeface="Arial Narrow" pitchFamily="34" charset="0"/>
        <a:ea typeface="ＭＳ Ｐゴシック" pitchFamily="34" charset="-128"/>
        <a:cs typeface="+mn-cs"/>
      </a:defRPr>
    </a:lvl4pPr>
    <a:lvl5pPr marL="1828800" algn="l" rtl="0" fontAlgn="base">
      <a:spcBef>
        <a:spcPct val="0"/>
      </a:spcBef>
      <a:spcAft>
        <a:spcPct val="0"/>
      </a:spcAft>
      <a:defRPr sz="1600" kern="1200">
        <a:solidFill>
          <a:schemeClr val="tx1"/>
        </a:solidFill>
        <a:latin typeface="Arial Narrow" pitchFamily="34" charset="0"/>
        <a:ea typeface="ＭＳ Ｐゴシック" pitchFamily="34" charset="-128"/>
        <a:cs typeface="+mn-cs"/>
      </a:defRPr>
    </a:lvl5pPr>
    <a:lvl6pPr marL="2286000" algn="l" defTabSz="914400" rtl="0" eaLnBrk="1" latinLnBrk="0" hangingPunct="1">
      <a:defRPr sz="1600" kern="1200">
        <a:solidFill>
          <a:schemeClr val="tx1"/>
        </a:solidFill>
        <a:latin typeface="Arial Narrow" pitchFamily="34" charset="0"/>
        <a:ea typeface="ＭＳ Ｐゴシック" pitchFamily="34" charset="-128"/>
        <a:cs typeface="+mn-cs"/>
      </a:defRPr>
    </a:lvl6pPr>
    <a:lvl7pPr marL="2743200" algn="l" defTabSz="914400" rtl="0" eaLnBrk="1" latinLnBrk="0" hangingPunct="1">
      <a:defRPr sz="1600" kern="1200">
        <a:solidFill>
          <a:schemeClr val="tx1"/>
        </a:solidFill>
        <a:latin typeface="Arial Narrow" pitchFamily="34" charset="0"/>
        <a:ea typeface="ＭＳ Ｐゴシック" pitchFamily="34" charset="-128"/>
        <a:cs typeface="+mn-cs"/>
      </a:defRPr>
    </a:lvl7pPr>
    <a:lvl8pPr marL="3200400" algn="l" defTabSz="914400" rtl="0" eaLnBrk="1" latinLnBrk="0" hangingPunct="1">
      <a:defRPr sz="1600" kern="1200">
        <a:solidFill>
          <a:schemeClr val="tx1"/>
        </a:solidFill>
        <a:latin typeface="Arial Narrow" pitchFamily="34" charset="0"/>
        <a:ea typeface="ＭＳ Ｐゴシック" pitchFamily="34" charset="-128"/>
        <a:cs typeface="+mn-cs"/>
      </a:defRPr>
    </a:lvl8pPr>
    <a:lvl9pPr marL="3657600" algn="l" defTabSz="914400" rtl="0" eaLnBrk="1" latinLnBrk="0" hangingPunct="1">
      <a:defRPr sz="1600" kern="1200">
        <a:solidFill>
          <a:schemeClr val="tx1"/>
        </a:solidFill>
        <a:latin typeface="Arial Narrow" pitchFamily="34" charset="0"/>
        <a:ea typeface="ＭＳ Ｐゴシック"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ritt, Wade" initials="B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E9E00"/>
    <a:srgbClr val="0069A5"/>
    <a:srgbClr val="ECECE8"/>
    <a:srgbClr val="D9D9D2"/>
    <a:srgbClr val="E36114"/>
    <a:srgbClr val="40837D"/>
    <a:srgbClr val="DBE7BF"/>
    <a:srgbClr val="F8F8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78" autoAdjust="0"/>
    <p:restoredTop sz="86491" autoAdjust="0"/>
  </p:normalViewPr>
  <p:slideViewPr>
    <p:cSldViewPr>
      <p:cViewPr varScale="1">
        <p:scale>
          <a:sx n="89" d="100"/>
          <a:sy n="89" d="100"/>
        </p:scale>
        <p:origin x="-1978" y="-67"/>
      </p:cViewPr>
      <p:guideLst>
        <p:guide orient="horz" pos="720"/>
        <p:guide pos="48"/>
        <p:guide pos="5652"/>
      </p:guideLst>
    </p:cSldViewPr>
  </p:slideViewPr>
  <p:outlineViewPr>
    <p:cViewPr>
      <p:scale>
        <a:sx n="33" d="100"/>
        <a:sy n="33" d="100"/>
      </p:scale>
      <p:origin x="216"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6" d="100"/>
          <a:sy n="56" d="100"/>
        </p:scale>
        <p:origin x="-2490" y="-84"/>
      </p:cViewPr>
      <p:guideLst>
        <p:guide orient="horz" pos="2909"/>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BF2CC1-E38C-4D2A-9805-3BF582E19A3E}" type="doc">
      <dgm:prSet loTypeId="urn:microsoft.com/office/officeart/2005/8/layout/vProcess5" loCatId="process" qsTypeId="urn:microsoft.com/office/officeart/2005/8/quickstyle/simple4" qsCatId="simple" csTypeId="urn:microsoft.com/office/officeart/2005/8/colors/accent2_5" csCatId="accent2" phldr="1"/>
      <dgm:spPr/>
      <dgm:t>
        <a:bodyPr/>
        <a:lstStyle/>
        <a:p>
          <a:endParaRPr lang="en-US"/>
        </a:p>
      </dgm:t>
    </dgm:pt>
    <dgm:pt modelId="{16C61669-3BF8-487E-BC62-BF6C62E053FB}">
      <dgm:prSet phldrT="[Text]" custT="1"/>
      <dgm:spPr>
        <a:effectLst/>
        <a:scene3d>
          <a:camera prst="orthographicFront"/>
          <a:lightRig rig="threePt" dir="t"/>
        </a:scene3d>
        <a:sp3d>
          <a:bevelT/>
        </a:sp3d>
      </dgm:spPr>
      <dgm:t>
        <a:bodyPr/>
        <a:lstStyle/>
        <a:p>
          <a:r>
            <a:rPr lang="en-US" sz="1600" b="1" baseline="0" dirty="0" smtClean="0"/>
            <a:t>Customer opens first “Amigo” ticket</a:t>
          </a:r>
          <a:endParaRPr lang="en-US" sz="1600" b="1" dirty="0"/>
        </a:p>
      </dgm:t>
    </dgm:pt>
    <dgm:pt modelId="{32B8DEF2-A8D5-41EE-90C0-020A94C0FBEB}" type="parTrans" cxnId="{66400FB0-87C7-47D4-B754-E08AA35F2547}">
      <dgm:prSet/>
      <dgm:spPr/>
      <dgm:t>
        <a:bodyPr/>
        <a:lstStyle/>
        <a:p>
          <a:endParaRPr lang="en-US"/>
        </a:p>
      </dgm:t>
    </dgm:pt>
    <dgm:pt modelId="{BDF1D6C6-4138-4A97-B688-44D00AE5DE93}" type="sibTrans" cxnId="{66400FB0-87C7-47D4-B754-E08AA35F2547}">
      <dgm:prSet/>
      <dgm:spPr/>
      <dgm:t>
        <a:bodyPr/>
        <a:lstStyle/>
        <a:p>
          <a:endParaRPr lang="en-US"/>
        </a:p>
      </dgm:t>
    </dgm:pt>
    <dgm:pt modelId="{3DEA55A6-F1D1-4EA3-AC14-4063E86CE801}">
      <dgm:prSet custT="1"/>
      <dgm:spPr>
        <a:effectLst>
          <a:glow rad="63500">
            <a:schemeClr val="accent3">
              <a:satMod val="175000"/>
              <a:alpha val="40000"/>
            </a:schemeClr>
          </a:glow>
          <a:softEdge rad="63500"/>
        </a:effectLst>
        <a:scene3d>
          <a:camera prst="orthographicFront"/>
          <a:lightRig rig="threePt" dir="t"/>
        </a:scene3d>
        <a:sp3d>
          <a:bevelT/>
        </a:sp3d>
      </dgm:spPr>
      <dgm:t>
        <a:bodyPr/>
        <a:lstStyle/>
        <a:p>
          <a:r>
            <a:rPr lang="en-US" sz="1600" b="1" baseline="0" dirty="0" smtClean="0"/>
            <a:t>Support enables customer to build upgrade project plan  </a:t>
          </a:r>
        </a:p>
      </dgm:t>
    </dgm:pt>
    <dgm:pt modelId="{AFCD58B6-AC6D-40E2-A590-CE9C8C0BEC5F}" type="parTrans" cxnId="{7CB58941-79C8-4876-8FBF-954034ECE09C}">
      <dgm:prSet/>
      <dgm:spPr/>
      <dgm:t>
        <a:bodyPr/>
        <a:lstStyle/>
        <a:p>
          <a:endParaRPr lang="en-US"/>
        </a:p>
      </dgm:t>
    </dgm:pt>
    <dgm:pt modelId="{AFCEE161-3645-46A2-9B5E-7F019F16C666}" type="sibTrans" cxnId="{7CB58941-79C8-4876-8FBF-954034ECE09C}">
      <dgm:prSet/>
      <dgm:spPr/>
      <dgm:t>
        <a:bodyPr/>
        <a:lstStyle/>
        <a:p>
          <a:endParaRPr lang="en-US"/>
        </a:p>
      </dgm:t>
    </dgm:pt>
    <dgm:pt modelId="{CF2E5D46-EA8B-4E82-BBD3-6FF08E375421}">
      <dgm:prSet custT="1"/>
      <dgm:spPr>
        <a:scene3d>
          <a:camera prst="orthographicFront"/>
          <a:lightRig rig="threePt" dir="t"/>
        </a:scene3d>
        <a:sp3d>
          <a:bevelT/>
        </a:sp3d>
      </dgm:spPr>
      <dgm:t>
        <a:bodyPr/>
        <a:lstStyle/>
        <a:p>
          <a:r>
            <a:rPr lang="en-US" sz="1600" b="1" baseline="0" dirty="0" smtClean="0"/>
            <a:t>Customer creates upgrade project plan</a:t>
          </a:r>
        </a:p>
      </dgm:t>
    </dgm:pt>
    <dgm:pt modelId="{558A2A18-FC0F-4F14-9938-F1585C35EABF}" type="parTrans" cxnId="{11633370-E8DE-415A-8D56-82440B7768EF}">
      <dgm:prSet/>
      <dgm:spPr/>
      <dgm:t>
        <a:bodyPr/>
        <a:lstStyle/>
        <a:p>
          <a:endParaRPr lang="en-US"/>
        </a:p>
      </dgm:t>
    </dgm:pt>
    <dgm:pt modelId="{B765C118-1B49-450D-85A5-5A5AFD9AD219}" type="sibTrans" cxnId="{11633370-E8DE-415A-8D56-82440B7768EF}">
      <dgm:prSet/>
      <dgm:spPr/>
      <dgm:t>
        <a:bodyPr/>
        <a:lstStyle/>
        <a:p>
          <a:endParaRPr lang="en-US"/>
        </a:p>
      </dgm:t>
    </dgm:pt>
    <dgm:pt modelId="{5D4D572D-0FBE-4A33-85C5-399B7CB20520}">
      <dgm:prSet phldrT="[Text]" custT="1"/>
      <dgm:spPr>
        <a:effectLst/>
        <a:scene3d>
          <a:camera prst="orthographicFront"/>
          <a:lightRig rig="threePt" dir="t"/>
        </a:scene3d>
        <a:sp3d>
          <a:bevelT/>
        </a:sp3d>
      </dgm:spPr>
      <dgm:t>
        <a:bodyPr/>
        <a:lstStyle/>
        <a:p>
          <a:r>
            <a:rPr lang="en-US" sz="1100" dirty="0" smtClean="0"/>
            <a:t> Mechanism to track communication with customer</a:t>
          </a:r>
          <a:endParaRPr lang="en-US" sz="1100" dirty="0"/>
        </a:p>
      </dgm:t>
    </dgm:pt>
    <dgm:pt modelId="{35BD6EAC-FFC6-4472-BF74-ED7053FE68B0}" type="parTrans" cxnId="{FAB5D054-1F1F-4FFE-A2C9-72E2FC586650}">
      <dgm:prSet/>
      <dgm:spPr/>
      <dgm:t>
        <a:bodyPr/>
        <a:lstStyle/>
        <a:p>
          <a:endParaRPr lang="en-US"/>
        </a:p>
      </dgm:t>
    </dgm:pt>
    <dgm:pt modelId="{9C957DCE-EBA1-428D-912D-512E98E874E5}" type="sibTrans" cxnId="{FAB5D054-1F1F-4FFE-A2C9-72E2FC586650}">
      <dgm:prSet/>
      <dgm:spPr/>
      <dgm:t>
        <a:bodyPr/>
        <a:lstStyle/>
        <a:p>
          <a:endParaRPr lang="en-US"/>
        </a:p>
      </dgm:t>
    </dgm:pt>
    <dgm:pt modelId="{DD14F692-2544-448A-8844-399B0A3491DE}">
      <dgm:prSet phldrT="[Text]" custT="1"/>
      <dgm:spPr>
        <a:effectLst/>
        <a:scene3d>
          <a:camera prst="orthographicFront"/>
          <a:lightRig rig="threePt" dir="t"/>
        </a:scene3d>
        <a:sp3d>
          <a:bevelT/>
        </a:sp3d>
      </dgm:spPr>
      <dgm:t>
        <a:bodyPr/>
        <a:lstStyle/>
        <a:p>
          <a:r>
            <a:rPr lang="en-US" sz="1100" dirty="0" smtClean="0"/>
            <a:t> Provides repository for historical information</a:t>
          </a:r>
          <a:endParaRPr lang="en-US" sz="1100" dirty="0"/>
        </a:p>
      </dgm:t>
    </dgm:pt>
    <dgm:pt modelId="{C559A373-A46C-493A-934C-33D6BC58C9A2}" type="parTrans" cxnId="{9750F6FC-C9C7-4A12-9F52-45D3646E1C7E}">
      <dgm:prSet/>
      <dgm:spPr/>
      <dgm:t>
        <a:bodyPr/>
        <a:lstStyle/>
        <a:p>
          <a:endParaRPr lang="en-US"/>
        </a:p>
      </dgm:t>
    </dgm:pt>
    <dgm:pt modelId="{E66320A3-48CE-4D56-974B-6442B1AF4C06}" type="sibTrans" cxnId="{9750F6FC-C9C7-4A12-9F52-45D3646E1C7E}">
      <dgm:prSet/>
      <dgm:spPr/>
      <dgm:t>
        <a:bodyPr/>
        <a:lstStyle/>
        <a:p>
          <a:endParaRPr lang="en-US"/>
        </a:p>
      </dgm:t>
    </dgm:pt>
    <dgm:pt modelId="{A9F98252-DB6F-4F93-9D79-67C9824D903A}">
      <dgm:prSet custT="1"/>
      <dgm:spPr>
        <a:effectLst>
          <a:glow rad="63500">
            <a:schemeClr val="accent3">
              <a:satMod val="175000"/>
              <a:alpha val="40000"/>
            </a:schemeClr>
          </a:glow>
          <a:softEdge rad="63500"/>
        </a:effectLst>
        <a:scene3d>
          <a:camera prst="orthographicFront"/>
          <a:lightRig rig="threePt" dir="t"/>
        </a:scene3d>
        <a:sp3d>
          <a:bevelT/>
        </a:sp3d>
      </dgm:spPr>
      <dgm:t>
        <a:bodyPr/>
        <a:lstStyle/>
        <a:p>
          <a:r>
            <a:rPr lang="en-US" sz="1100" baseline="0" dirty="0" smtClean="0"/>
            <a:t> Support  will work with customer to understand their environment and upgrade requirements. (via Phone/webex/email)</a:t>
          </a:r>
        </a:p>
      </dgm:t>
    </dgm:pt>
    <dgm:pt modelId="{3F2C8ADF-EA14-4D97-AB4B-EBD2568BC5B6}" type="parTrans" cxnId="{B3185768-DC1C-43BA-8FD7-957B33606C5C}">
      <dgm:prSet/>
      <dgm:spPr/>
      <dgm:t>
        <a:bodyPr/>
        <a:lstStyle/>
        <a:p>
          <a:endParaRPr lang="en-US"/>
        </a:p>
      </dgm:t>
    </dgm:pt>
    <dgm:pt modelId="{252FA7F1-98C3-4509-BDD7-77818A849DFC}" type="sibTrans" cxnId="{B3185768-DC1C-43BA-8FD7-957B33606C5C}">
      <dgm:prSet/>
      <dgm:spPr/>
      <dgm:t>
        <a:bodyPr/>
        <a:lstStyle/>
        <a:p>
          <a:endParaRPr lang="en-US"/>
        </a:p>
      </dgm:t>
    </dgm:pt>
    <dgm:pt modelId="{F38C75C1-BEAB-4388-BA02-045D9242676D}">
      <dgm:prSet custT="1"/>
      <dgm:spPr>
        <a:scene3d>
          <a:camera prst="orthographicFront"/>
          <a:lightRig rig="threePt" dir="t"/>
        </a:scene3d>
        <a:sp3d>
          <a:bevelT/>
        </a:sp3d>
      </dgm:spPr>
      <dgm:t>
        <a:bodyPr/>
        <a:lstStyle/>
        <a:p>
          <a:r>
            <a:rPr lang="en-US" sz="1600" b="1" baseline="0" dirty="0" smtClean="0"/>
            <a:t>Customer opens second “Amigo” ticket</a:t>
          </a:r>
        </a:p>
      </dgm:t>
    </dgm:pt>
    <dgm:pt modelId="{454C29AC-0049-4F02-B7EE-2F8A01543CF7}" type="parTrans" cxnId="{7DAA2FE6-E60A-4F74-80AC-812D45A29298}">
      <dgm:prSet/>
      <dgm:spPr/>
      <dgm:t>
        <a:bodyPr/>
        <a:lstStyle/>
        <a:p>
          <a:endParaRPr lang="en-US"/>
        </a:p>
      </dgm:t>
    </dgm:pt>
    <dgm:pt modelId="{14A7D7AB-F8B4-487C-993D-6D9FBD790DFF}" type="sibTrans" cxnId="{7DAA2FE6-E60A-4F74-80AC-812D45A29298}">
      <dgm:prSet/>
      <dgm:spPr/>
      <dgm:t>
        <a:bodyPr/>
        <a:lstStyle/>
        <a:p>
          <a:endParaRPr lang="en-US"/>
        </a:p>
      </dgm:t>
    </dgm:pt>
    <dgm:pt modelId="{73C9CD7B-F670-4FBE-B8AE-D9C598E33DBC}">
      <dgm:prSet custT="1"/>
      <dgm:spPr>
        <a:scene3d>
          <a:camera prst="orthographicFront"/>
          <a:lightRig rig="threePt" dir="t"/>
        </a:scene3d>
        <a:sp3d>
          <a:bevelT/>
        </a:sp3d>
      </dgm:spPr>
      <dgm:t>
        <a:bodyPr/>
        <a:lstStyle/>
        <a:p>
          <a:r>
            <a:rPr lang="en-US" sz="1100" baseline="0" dirty="0" smtClean="0"/>
            <a:t> Review project plan prior to upgrade.</a:t>
          </a:r>
        </a:p>
      </dgm:t>
    </dgm:pt>
    <dgm:pt modelId="{B3DADEB3-136A-4A67-95FD-CCCAE638605C}" type="parTrans" cxnId="{6717AED5-7A03-4C0C-AE26-8DD591064161}">
      <dgm:prSet/>
      <dgm:spPr/>
      <dgm:t>
        <a:bodyPr/>
        <a:lstStyle/>
        <a:p>
          <a:endParaRPr lang="en-US"/>
        </a:p>
      </dgm:t>
    </dgm:pt>
    <dgm:pt modelId="{A24302B9-A077-4804-887F-F4F7D61648A4}" type="sibTrans" cxnId="{6717AED5-7A03-4C0C-AE26-8DD591064161}">
      <dgm:prSet/>
      <dgm:spPr/>
      <dgm:t>
        <a:bodyPr/>
        <a:lstStyle/>
        <a:p>
          <a:endParaRPr lang="en-US"/>
        </a:p>
      </dgm:t>
    </dgm:pt>
    <dgm:pt modelId="{75095C14-764E-4B57-BA65-A97A02FDC36C}">
      <dgm:prSet custT="1"/>
      <dgm:spPr>
        <a:scene3d>
          <a:camera prst="orthographicFront"/>
          <a:lightRig rig="threePt" dir="t"/>
        </a:scene3d>
        <a:sp3d>
          <a:bevelT/>
        </a:sp3d>
      </dgm:spPr>
      <dgm:t>
        <a:bodyPr/>
        <a:lstStyle/>
        <a:p>
          <a:r>
            <a:rPr lang="en-US" sz="1100" baseline="0" dirty="0" smtClean="0"/>
            <a:t> First ticket closed if no more questions at this time - new ticket is opened for next phase. </a:t>
          </a:r>
        </a:p>
      </dgm:t>
    </dgm:pt>
    <dgm:pt modelId="{FD938AA5-795F-4B61-8722-03110824F431}" type="parTrans" cxnId="{4B7D5C76-502D-4C21-91C4-6FE360D11633}">
      <dgm:prSet/>
      <dgm:spPr/>
      <dgm:t>
        <a:bodyPr/>
        <a:lstStyle/>
        <a:p>
          <a:endParaRPr lang="en-US"/>
        </a:p>
      </dgm:t>
    </dgm:pt>
    <dgm:pt modelId="{C699BC6B-6B41-4081-920A-953A9CAA9A5A}" type="sibTrans" cxnId="{4B7D5C76-502D-4C21-91C4-6FE360D11633}">
      <dgm:prSet/>
      <dgm:spPr/>
      <dgm:t>
        <a:bodyPr/>
        <a:lstStyle/>
        <a:p>
          <a:endParaRPr lang="en-US"/>
        </a:p>
      </dgm:t>
    </dgm:pt>
    <dgm:pt modelId="{7C876C6C-67D9-4DB3-96F8-ECED164B587F}">
      <dgm:prSet custT="1"/>
      <dgm:spPr>
        <a:effectLst>
          <a:glow rad="63500">
            <a:schemeClr val="accent3">
              <a:satMod val="175000"/>
              <a:alpha val="40000"/>
            </a:schemeClr>
          </a:glow>
          <a:softEdge rad="63500"/>
        </a:effectLst>
        <a:scene3d>
          <a:camera prst="orthographicFront"/>
          <a:lightRig rig="threePt" dir="t"/>
        </a:scene3d>
        <a:sp3d>
          <a:bevelT/>
        </a:sp3d>
      </dgm:spPr>
      <dgm:t>
        <a:bodyPr/>
        <a:lstStyle/>
        <a:p>
          <a:r>
            <a:rPr lang="en-US" sz="1100" baseline="0" dirty="0" smtClean="0"/>
            <a:t> Provide details of BMC Services and any upgrade offerings</a:t>
          </a:r>
        </a:p>
      </dgm:t>
    </dgm:pt>
    <dgm:pt modelId="{D2BAE2E7-0025-42D6-9EFB-4A52D3408EEE}" type="parTrans" cxnId="{50CF8ED6-E1A7-4FFD-95E4-196AEDBFF031}">
      <dgm:prSet/>
      <dgm:spPr/>
      <dgm:t>
        <a:bodyPr/>
        <a:lstStyle/>
        <a:p>
          <a:endParaRPr lang="en-GB"/>
        </a:p>
      </dgm:t>
    </dgm:pt>
    <dgm:pt modelId="{F8789B29-2851-4384-B630-0F5128D21153}" type="sibTrans" cxnId="{50CF8ED6-E1A7-4FFD-95E4-196AEDBFF031}">
      <dgm:prSet/>
      <dgm:spPr/>
      <dgm:t>
        <a:bodyPr/>
        <a:lstStyle/>
        <a:p>
          <a:endParaRPr lang="en-GB"/>
        </a:p>
      </dgm:t>
    </dgm:pt>
    <dgm:pt modelId="{7F91EC86-7C59-4D24-BAE2-FEE91622E2F7}">
      <dgm:prSet custT="1"/>
      <dgm:spPr>
        <a:effectLst>
          <a:glow rad="63500">
            <a:schemeClr val="accent3">
              <a:satMod val="175000"/>
              <a:alpha val="40000"/>
            </a:schemeClr>
          </a:glow>
          <a:softEdge rad="63500"/>
        </a:effectLst>
        <a:scene3d>
          <a:camera prst="orthographicFront"/>
          <a:lightRig rig="threePt" dir="t"/>
        </a:scene3d>
        <a:sp3d>
          <a:bevelT/>
        </a:sp3d>
      </dgm:spPr>
      <dgm:t>
        <a:bodyPr/>
        <a:lstStyle/>
        <a:p>
          <a:r>
            <a:rPr lang="en-US" sz="1100" baseline="0" dirty="0" smtClean="0"/>
            <a:t> Product specific questions raised as separate issues and tracked from this ‘Amigo’ issue.</a:t>
          </a:r>
        </a:p>
      </dgm:t>
    </dgm:pt>
    <dgm:pt modelId="{7EACFAAF-E917-4502-8949-4F1921095630}" type="parTrans" cxnId="{55E5405C-3042-4EBC-A238-9CBF4D44304F}">
      <dgm:prSet/>
      <dgm:spPr/>
      <dgm:t>
        <a:bodyPr/>
        <a:lstStyle/>
        <a:p>
          <a:endParaRPr lang="en-GB"/>
        </a:p>
      </dgm:t>
    </dgm:pt>
    <dgm:pt modelId="{ACA11D13-B769-4288-95F9-AA27CD416069}" type="sibTrans" cxnId="{55E5405C-3042-4EBC-A238-9CBF4D44304F}">
      <dgm:prSet/>
      <dgm:spPr/>
      <dgm:t>
        <a:bodyPr/>
        <a:lstStyle/>
        <a:p>
          <a:endParaRPr lang="en-GB"/>
        </a:p>
      </dgm:t>
    </dgm:pt>
    <dgm:pt modelId="{D313CD6C-F665-4FC5-A54F-D1E37D3A6FD9}">
      <dgm:prSet custT="1"/>
      <dgm:spPr>
        <a:effectLst>
          <a:glow rad="63500">
            <a:schemeClr val="accent3">
              <a:satMod val="175000"/>
              <a:alpha val="40000"/>
            </a:schemeClr>
          </a:glow>
          <a:softEdge rad="63500"/>
        </a:effectLst>
        <a:scene3d>
          <a:camera prst="orthographicFront"/>
          <a:lightRig rig="threePt" dir="t"/>
        </a:scene3d>
        <a:sp3d>
          <a:bevelT/>
        </a:sp3d>
      </dgm:spPr>
      <dgm:t>
        <a:bodyPr/>
        <a:lstStyle/>
        <a:p>
          <a:r>
            <a:rPr lang="en-US" sz="1100" baseline="0" dirty="0" smtClean="0"/>
            <a:t> Upgrade date discussed – If date known ‘On Call’ team identified and included in discussions</a:t>
          </a:r>
        </a:p>
      </dgm:t>
    </dgm:pt>
    <dgm:pt modelId="{36FE4B74-B4EF-4528-ACF6-11F0DB06B69F}" type="parTrans" cxnId="{34A693E9-42A6-4C5F-8230-C5BFC825F7CA}">
      <dgm:prSet/>
      <dgm:spPr/>
      <dgm:t>
        <a:bodyPr/>
        <a:lstStyle/>
        <a:p>
          <a:endParaRPr lang="en-GB"/>
        </a:p>
      </dgm:t>
    </dgm:pt>
    <dgm:pt modelId="{88476632-9D61-4C91-83D2-8D502223E77A}" type="sibTrans" cxnId="{34A693E9-42A6-4C5F-8230-C5BFC825F7CA}">
      <dgm:prSet/>
      <dgm:spPr/>
      <dgm:t>
        <a:bodyPr/>
        <a:lstStyle/>
        <a:p>
          <a:endParaRPr lang="en-GB"/>
        </a:p>
      </dgm:t>
    </dgm:pt>
    <dgm:pt modelId="{E254FA3C-7626-498D-ADF9-5ED305D476B7}">
      <dgm:prSet custT="1"/>
      <dgm:spPr>
        <a:scene3d>
          <a:camera prst="orthographicFront"/>
          <a:lightRig rig="threePt" dir="t"/>
        </a:scene3d>
        <a:sp3d>
          <a:bevelT/>
        </a:sp3d>
      </dgm:spPr>
      <dgm:t>
        <a:bodyPr/>
        <a:lstStyle/>
        <a:p>
          <a:r>
            <a:rPr lang="en-US" sz="1100" baseline="0" dirty="0" smtClean="0"/>
            <a:t> Second “Amigo ” ticket closed after upgrade review</a:t>
          </a:r>
        </a:p>
      </dgm:t>
    </dgm:pt>
    <dgm:pt modelId="{06CCABF2-EFEC-4F80-87AB-A50D0B3BFA11}" type="parTrans" cxnId="{FA9D1798-9D21-486D-B14C-C43F5FCE0886}">
      <dgm:prSet/>
      <dgm:spPr/>
      <dgm:t>
        <a:bodyPr/>
        <a:lstStyle/>
        <a:p>
          <a:endParaRPr lang="en-GB"/>
        </a:p>
      </dgm:t>
    </dgm:pt>
    <dgm:pt modelId="{4DCC9D28-91DF-467F-8349-35147FDAE403}" type="sibTrans" cxnId="{FA9D1798-9D21-486D-B14C-C43F5FCE0886}">
      <dgm:prSet/>
      <dgm:spPr/>
      <dgm:t>
        <a:bodyPr/>
        <a:lstStyle/>
        <a:p>
          <a:endParaRPr lang="en-GB"/>
        </a:p>
      </dgm:t>
    </dgm:pt>
    <dgm:pt modelId="{4712F464-088C-4D64-B5C4-5C2AA672F903}">
      <dgm:prSet custT="1"/>
      <dgm:spPr>
        <a:effectLst>
          <a:glow rad="63500">
            <a:schemeClr val="accent3">
              <a:satMod val="175000"/>
              <a:alpha val="40000"/>
            </a:schemeClr>
          </a:glow>
          <a:softEdge rad="63500"/>
        </a:effectLst>
        <a:scene3d>
          <a:camera prst="orthographicFront"/>
          <a:lightRig rig="threePt" dir="t"/>
        </a:scene3d>
        <a:sp3d>
          <a:bevelT/>
        </a:sp3d>
      </dgm:spPr>
      <dgm:t>
        <a:bodyPr/>
        <a:lstStyle/>
        <a:p>
          <a:r>
            <a:rPr lang="en-US" sz="1100" baseline="0" dirty="0" smtClean="0"/>
            <a:t> Support owns the ticket and will include Engineering and/or CSM as required</a:t>
          </a:r>
        </a:p>
      </dgm:t>
    </dgm:pt>
    <dgm:pt modelId="{0AC87047-AC16-4ABE-9A76-94D9F7B11AE3}" type="parTrans" cxnId="{5E112ECB-4B11-455F-82AD-6D1B112F09A5}">
      <dgm:prSet/>
      <dgm:spPr/>
      <dgm:t>
        <a:bodyPr/>
        <a:lstStyle/>
        <a:p>
          <a:endParaRPr lang="en-GB"/>
        </a:p>
      </dgm:t>
    </dgm:pt>
    <dgm:pt modelId="{CC748385-34ED-4FD4-AE3B-B66836EC79E4}" type="sibTrans" cxnId="{5E112ECB-4B11-455F-82AD-6D1B112F09A5}">
      <dgm:prSet/>
      <dgm:spPr/>
      <dgm:t>
        <a:bodyPr/>
        <a:lstStyle/>
        <a:p>
          <a:endParaRPr lang="en-GB"/>
        </a:p>
      </dgm:t>
    </dgm:pt>
    <dgm:pt modelId="{4B80E1CB-AD4E-43B6-8902-6356D77F67BB}">
      <dgm:prSet custT="1"/>
      <dgm:spPr>
        <a:effectLst>
          <a:glow rad="63500">
            <a:schemeClr val="accent3">
              <a:satMod val="175000"/>
              <a:alpha val="40000"/>
            </a:schemeClr>
          </a:glow>
          <a:softEdge rad="63500"/>
        </a:effectLst>
        <a:scene3d>
          <a:camera prst="orthographicFront"/>
          <a:lightRig rig="threePt" dir="t"/>
        </a:scene3d>
        <a:sp3d>
          <a:bevelT/>
        </a:sp3d>
      </dgm:spPr>
      <dgm:t>
        <a:bodyPr/>
        <a:lstStyle/>
        <a:p>
          <a:r>
            <a:rPr lang="en-US" sz="1100" baseline="0" dirty="0" smtClean="0"/>
            <a:t> Support  will provide relevant product documentation/KA’s etc. to support customer requirements</a:t>
          </a:r>
        </a:p>
      </dgm:t>
    </dgm:pt>
    <dgm:pt modelId="{6BD13090-4E8B-451A-A15A-4AE54BEF9F8D}" type="parTrans" cxnId="{7381F471-F0A2-49AC-821B-92ECD916308D}">
      <dgm:prSet/>
      <dgm:spPr/>
      <dgm:t>
        <a:bodyPr/>
        <a:lstStyle/>
        <a:p>
          <a:endParaRPr lang="en-GB"/>
        </a:p>
      </dgm:t>
    </dgm:pt>
    <dgm:pt modelId="{CA960C80-711F-417A-930E-D5682A18F8C7}" type="sibTrans" cxnId="{7381F471-F0A2-49AC-821B-92ECD916308D}">
      <dgm:prSet/>
      <dgm:spPr/>
      <dgm:t>
        <a:bodyPr/>
        <a:lstStyle/>
        <a:p>
          <a:endParaRPr lang="en-GB"/>
        </a:p>
      </dgm:t>
    </dgm:pt>
    <dgm:pt modelId="{BB0DABA6-502D-4571-B09F-D7A91686D59C}">
      <dgm:prSet custT="1"/>
      <dgm:spPr>
        <a:scene3d>
          <a:camera prst="orthographicFront"/>
          <a:lightRig rig="threePt" dir="t"/>
        </a:scene3d>
        <a:sp3d>
          <a:bevelT/>
        </a:sp3d>
      </dgm:spPr>
      <dgm:t>
        <a:bodyPr/>
        <a:lstStyle/>
        <a:p>
          <a:r>
            <a:rPr lang="en-US" sz="1100" baseline="0" dirty="0" smtClean="0"/>
            <a:t> Include ‘On Call’ Team</a:t>
          </a:r>
        </a:p>
      </dgm:t>
    </dgm:pt>
    <dgm:pt modelId="{28F1A4B9-78D1-4524-84E3-7D9A5288CDDD}" type="parTrans" cxnId="{CFFC2028-5002-468E-9675-C44D0AA4DF51}">
      <dgm:prSet/>
      <dgm:spPr/>
      <dgm:t>
        <a:bodyPr/>
        <a:lstStyle/>
        <a:p>
          <a:endParaRPr lang="en-GB"/>
        </a:p>
      </dgm:t>
    </dgm:pt>
    <dgm:pt modelId="{16486DA0-EB4B-4E89-9710-23372A244E03}" type="sibTrans" cxnId="{CFFC2028-5002-468E-9675-C44D0AA4DF51}">
      <dgm:prSet/>
      <dgm:spPr/>
      <dgm:t>
        <a:bodyPr/>
        <a:lstStyle/>
        <a:p>
          <a:endParaRPr lang="en-GB"/>
        </a:p>
      </dgm:t>
    </dgm:pt>
    <dgm:pt modelId="{E4E8ECE2-7294-4245-A539-B6A4A9278E4A}">
      <dgm:prSet custT="1"/>
      <dgm:spPr>
        <a:scene3d>
          <a:camera prst="orthographicFront"/>
          <a:lightRig rig="threePt" dir="t"/>
        </a:scene3d>
        <a:sp3d>
          <a:bevelT/>
        </a:sp3d>
      </dgm:spPr>
      <dgm:t>
        <a:bodyPr/>
        <a:lstStyle/>
        <a:p>
          <a:r>
            <a:rPr lang="en-US" sz="1100" baseline="0" dirty="0" smtClean="0"/>
            <a:t> Post - upgrade review  - how did it go? Are there lessons to be learnt? </a:t>
          </a:r>
        </a:p>
      </dgm:t>
    </dgm:pt>
    <dgm:pt modelId="{D92A6DBA-6A9B-41F3-8BCB-589AEB131369}" type="parTrans" cxnId="{4014B142-63CB-46C0-9E2D-D4F4A07AAAE0}">
      <dgm:prSet/>
      <dgm:spPr/>
      <dgm:t>
        <a:bodyPr/>
        <a:lstStyle/>
        <a:p>
          <a:endParaRPr lang="en-GB"/>
        </a:p>
      </dgm:t>
    </dgm:pt>
    <dgm:pt modelId="{910FB672-C049-4DCE-8649-A64B85302A0C}" type="sibTrans" cxnId="{4014B142-63CB-46C0-9E2D-D4F4A07AAAE0}">
      <dgm:prSet/>
      <dgm:spPr/>
      <dgm:t>
        <a:bodyPr/>
        <a:lstStyle/>
        <a:p>
          <a:endParaRPr lang="en-GB"/>
        </a:p>
      </dgm:t>
    </dgm:pt>
    <dgm:pt modelId="{17D75CA5-D1B5-464C-A7BC-7F8D87AFA992}">
      <dgm:prSet custT="1"/>
      <dgm:spPr>
        <a:scene3d>
          <a:camera prst="orthographicFront"/>
          <a:lightRig rig="threePt" dir="t"/>
        </a:scene3d>
        <a:sp3d>
          <a:bevelT/>
        </a:sp3d>
      </dgm:spPr>
      <dgm:t>
        <a:bodyPr/>
        <a:lstStyle/>
        <a:p>
          <a:r>
            <a:rPr lang="en-US" sz="1100" baseline="0" dirty="0" smtClean="0"/>
            <a:t> Raise separate issues for unresolved product specific issues.</a:t>
          </a:r>
        </a:p>
      </dgm:t>
    </dgm:pt>
    <dgm:pt modelId="{23E5BC39-0D8E-4F31-8091-6757B2993D42}" type="parTrans" cxnId="{6F3FD5A1-F373-48BD-BFA9-029DE86C3604}">
      <dgm:prSet/>
      <dgm:spPr/>
      <dgm:t>
        <a:bodyPr/>
        <a:lstStyle/>
        <a:p>
          <a:endParaRPr lang="en-GB"/>
        </a:p>
      </dgm:t>
    </dgm:pt>
    <dgm:pt modelId="{56333320-80CA-4F66-8369-C983CF0FDC2C}" type="sibTrans" cxnId="{6F3FD5A1-F373-48BD-BFA9-029DE86C3604}">
      <dgm:prSet/>
      <dgm:spPr/>
      <dgm:t>
        <a:bodyPr/>
        <a:lstStyle/>
        <a:p>
          <a:endParaRPr lang="en-GB"/>
        </a:p>
      </dgm:t>
    </dgm:pt>
    <dgm:pt modelId="{C6FA802D-D522-4D5E-B30C-75708B5A2B59}">
      <dgm:prSet custT="1"/>
      <dgm:spPr>
        <a:scene3d>
          <a:camera prst="orthographicFront"/>
          <a:lightRig rig="threePt" dir="t"/>
        </a:scene3d>
        <a:sp3d>
          <a:bevelT/>
        </a:sp3d>
      </dgm:spPr>
      <dgm:t>
        <a:bodyPr/>
        <a:lstStyle/>
        <a:p>
          <a:r>
            <a:rPr lang="en-US" sz="1100" baseline="0" dirty="0" smtClean="0"/>
            <a:t> Recommend minimum delay of 2-3 days between first and second “Amigo” tickets. </a:t>
          </a:r>
        </a:p>
      </dgm:t>
    </dgm:pt>
    <dgm:pt modelId="{1D1362C0-E2E8-48A8-9086-21C04618A536}" type="parTrans" cxnId="{971F48AA-F37E-4BB2-9D95-EBE9F52A38E8}">
      <dgm:prSet/>
      <dgm:spPr/>
      <dgm:t>
        <a:bodyPr/>
        <a:lstStyle/>
        <a:p>
          <a:endParaRPr lang="en-GB"/>
        </a:p>
      </dgm:t>
    </dgm:pt>
    <dgm:pt modelId="{07C440DA-1BDA-41C6-83FB-0C8C20E450F1}" type="sibTrans" cxnId="{971F48AA-F37E-4BB2-9D95-EBE9F52A38E8}">
      <dgm:prSet/>
      <dgm:spPr/>
      <dgm:t>
        <a:bodyPr/>
        <a:lstStyle/>
        <a:p>
          <a:endParaRPr lang="en-GB"/>
        </a:p>
      </dgm:t>
    </dgm:pt>
    <dgm:pt modelId="{C1E0C1AF-D6DF-47EF-AABB-6AC10AFB4532}" type="pres">
      <dgm:prSet presAssocID="{E4BF2CC1-E38C-4D2A-9805-3BF582E19A3E}" presName="outerComposite" presStyleCnt="0">
        <dgm:presLayoutVars>
          <dgm:chMax val="5"/>
          <dgm:dir/>
          <dgm:resizeHandles val="exact"/>
        </dgm:presLayoutVars>
      </dgm:prSet>
      <dgm:spPr/>
      <dgm:t>
        <a:bodyPr/>
        <a:lstStyle/>
        <a:p>
          <a:endParaRPr lang="en-US"/>
        </a:p>
      </dgm:t>
    </dgm:pt>
    <dgm:pt modelId="{28F08ACD-352F-4946-B69B-9EA2F6A24187}" type="pres">
      <dgm:prSet presAssocID="{E4BF2CC1-E38C-4D2A-9805-3BF582E19A3E}" presName="dummyMaxCanvas" presStyleCnt="0">
        <dgm:presLayoutVars/>
      </dgm:prSet>
      <dgm:spPr/>
      <dgm:t>
        <a:bodyPr/>
        <a:lstStyle/>
        <a:p>
          <a:endParaRPr lang="en-GB"/>
        </a:p>
      </dgm:t>
    </dgm:pt>
    <dgm:pt modelId="{FA2F1400-6C1C-4E0A-827D-3FF2C9637A1F}" type="pres">
      <dgm:prSet presAssocID="{E4BF2CC1-E38C-4D2A-9805-3BF582E19A3E}" presName="FourNodes_1" presStyleLbl="node1" presStyleIdx="0" presStyleCnt="4" custScaleY="67731" custLinFactNeighborY="-2838">
        <dgm:presLayoutVars>
          <dgm:bulletEnabled val="1"/>
        </dgm:presLayoutVars>
      </dgm:prSet>
      <dgm:spPr/>
      <dgm:t>
        <a:bodyPr/>
        <a:lstStyle/>
        <a:p>
          <a:endParaRPr lang="en-US"/>
        </a:p>
      </dgm:t>
    </dgm:pt>
    <dgm:pt modelId="{7CB6CACB-6DBB-41EF-961A-76D2312E6AEB}" type="pres">
      <dgm:prSet presAssocID="{E4BF2CC1-E38C-4D2A-9805-3BF582E19A3E}" presName="FourNodes_2" presStyleLbl="node1" presStyleIdx="1" presStyleCnt="4" custScaleX="111781" custScaleY="154041" custLinFactNeighborX="-249" custLinFactNeighborY="-2107">
        <dgm:presLayoutVars>
          <dgm:bulletEnabled val="1"/>
        </dgm:presLayoutVars>
      </dgm:prSet>
      <dgm:spPr/>
      <dgm:t>
        <a:bodyPr/>
        <a:lstStyle/>
        <a:p>
          <a:endParaRPr lang="en-US"/>
        </a:p>
      </dgm:t>
    </dgm:pt>
    <dgm:pt modelId="{60515B42-7C5C-4668-8548-6434360F267A}" type="pres">
      <dgm:prSet presAssocID="{E4BF2CC1-E38C-4D2A-9805-3BF582E19A3E}" presName="FourNodes_3" presStyleLbl="node1" presStyleIdx="2" presStyleCnt="4" custScaleX="104418" custScaleY="66220" custLinFactNeighborX="-190" custLinFactNeighborY="2467">
        <dgm:presLayoutVars>
          <dgm:bulletEnabled val="1"/>
        </dgm:presLayoutVars>
      </dgm:prSet>
      <dgm:spPr/>
      <dgm:t>
        <a:bodyPr/>
        <a:lstStyle/>
        <a:p>
          <a:endParaRPr lang="en-US"/>
        </a:p>
      </dgm:t>
    </dgm:pt>
    <dgm:pt modelId="{6A535659-678F-4A7B-BBFA-19A2AC921112}" type="pres">
      <dgm:prSet presAssocID="{E4BF2CC1-E38C-4D2A-9805-3BF582E19A3E}" presName="FourNodes_4" presStyleLbl="node1" presStyleIdx="3" presStyleCnt="4" custScaleY="122884" custLinFactNeighborX="-408" custLinFactNeighborY="-11625">
        <dgm:presLayoutVars>
          <dgm:bulletEnabled val="1"/>
        </dgm:presLayoutVars>
      </dgm:prSet>
      <dgm:spPr/>
      <dgm:t>
        <a:bodyPr/>
        <a:lstStyle/>
        <a:p>
          <a:endParaRPr lang="en-US"/>
        </a:p>
      </dgm:t>
    </dgm:pt>
    <dgm:pt modelId="{9261C5C9-F395-4417-A24C-FE680C3BD5D2}" type="pres">
      <dgm:prSet presAssocID="{E4BF2CC1-E38C-4D2A-9805-3BF582E19A3E}" presName="FourConn_1-2" presStyleLbl="fgAccFollowNode1" presStyleIdx="0" presStyleCnt="3" custLinFactNeighborX="-91848" custLinFactNeighborY="-55447">
        <dgm:presLayoutVars>
          <dgm:bulletEnabled val="1"/>
        </dgm:presLayoutVars>
      </dgm:prSet>
      <dgm:spPr/>
      <dgm:t>
        <a:bodyPr/>
        <a:lstStyle/>
        <a:p>
          <a:endParaRPr lang="en-US"/>
        </a:p>
      </dgm:t>
    </dgm:pt>
    <dgm:pt modelId="{A77F1ADF-09B1-40FA-9491-51F58E0E97F2}" type="pres">
      <dgm:prSet presAssocID="{E4BF2CC1-E38C-4D2A-9805-3BF582E19A3E}" presName="FourConn_2-3" presStyleLbl="fgAccFollowNode1" presStyleIdx="1" presStyleCnt="3" custLinFactNeighborX="-97586" custLinFactNeighborY="7490">
        <dgm:presLayoutVars>
          <dgm:bulletEnabled val="1"/>
        </dgm:presLayoutVars>
      </dgm:prSet>
      <dgm:spPr/>
      <dgm:t>
        <a:bodyPr/>
        <a:lstStyle/>
        <a:p>
          <a:endParaRPr lang="en-US"/>
        </a:p>
      </dgm:t>
    </dgm:pt>
    <dgm:pt modelId="{41A129D5-F82E-4D9D-ABDD-E4915C9DE7BF}" type="pres">
      <dgm:prSet presAssocID="{E4BF2CC1-E38C-4D2A-9805-3BF582E19A3E}" presName="FourConn_3-4" presStyleLbl="fgAccFollowNode1" presStyleIdx="2" presStyleCnt="3" custLinFactNeighborX="-64266" custLinFactNeighborY="-53086">
        <dgm:presLayoutVars>
          <dgm:bulletEnabled val="1"/>
        </dgm:presLayoutVars>
      </dgm:prSet>
      <dgm:spPr/>
      <dgm:t>
        <a:bodyPr/>
        <a:lstStyle/>
        <a:p>
          <a:endParaRPr lang="en-US"/>
        </a:p>
      </dgm:t>
    </dgm:pt>
    <dgm:pt modelId="{88DF5358-41A3-40B4-9920-183FDA01A9A3}" type="pres">
      <dgm:prSet presAssocID="{E4BF2CC1-E38C-4D2A-9805-3BF582E19A3E}" presName="FourNodes_1_text" presStyleLbl="node1" presStyleIdx="3" presStyleCnt="4">
        <dgm:presLayoutVars>
          <dgm:bulletEnabled val="1"/>
        </dgm:presLayoutVars>
      </dgm:prSet>
      <dgm:spPr/>
      <dgm:t>
        <a:bodyPr/>
        <a:lstStyle/>
        <a:p>
          <a:endParaRPr lang="en-US"/>
        </a:p>
      </dgm:t>
    </dgm:pt>
    <dgm:pt modelId="{083E6DA3-A08B-4418-B194-23D02A306503}" type="pres">
      <dgm:prSet presAssocID="{E4BF2CC1-E38C-4D2A-9805-3BF582E19A3E}" presName="FourNodes_2_text" presStyleLbl="node1" presStyleIdx="3" presStyleCnt="4">
        <dgm:presLayoutVars>
          <dgm:bulletEnabled val="1"/>
        </dgm:presLayoutVars>
      </dgm:prSet>
      <dgm:spPr/>
      <dgm:t>
        <a:bodyPr/>
        <a:lstStyle/>
        <a:p>
          <a:endParaRPr lang="en-US"/>
        </a:p>
      </dgm:t>
    </dgm:pt>
    <dgm:pt modelId="{A7FF5F1F-CBF8-4920-941A-17D1C45024BD}" type="pres">
      <dgm:prSet presAssocID="{E4BF2CC1-E38C-4D2A-9805-3BF582E19A3E}" presName="FourNodes_3_text" presStyleLbl="node1" presStyleIdx="3" presStyleCnt="4">
        <dgm:presLayoutVars>
          <dgm:bulletEnabled val="1"/>
        </dgm:presLayoutVars>
      </dgm:prSet>
      <dgm:spPr/>
      <dgm:t>
        <a:bodyPr/>
        <a:lstStyle/>
        <a:p>
          <a:endParaRPr lang="en-US"/>
        </a:p>
      </dgm:t>
    </dgm:pt>
    <dgm:pt modelId="{62B6B484-DB1C-44A9-B371-0DA72FB73C3A}" type="pres">
      <dgm:prSet presAssocID="{E4BF2CC1-E38C-4D2A-9805-3BF582E19A3E}" presName="FourNodes_4_text" presStyleLbl="node1" presStyleIdx="3" presStyleCnt="4">
        <dgm:presLayoutVars>
          <dgm:bulletEnabled val="1"/>
        </dgm:presLayoutVars>
      </dgm:prSet>
      <dgm:spPr/>
      <dgm:t>
        <a:bodyPr/>
        <a:lstStyle/>
        <a:p>
          <a:endParaRPr lang="en-US"/>
        </a:p>
      </dgm:t>
    </dgm:pt>
  </dgm:ptLst>
  <dgm:cxnLst>
    <dgm:cxn modelId="{971F48AA-F37E-4BB2-9D95-EBE9F52A38E8}" srcId="{CF2E5D46-EA8B-4E82-BBD3-6FF08E375421}" destId="{C6FA802D-D522-4D5E-B30C-75708B5A2B59}" srcOrd="1" destOrd="0" parTransId="{1D1362C0-E2E8-48A8-9086-21C04618A536}" sibTransId="{07C440DA-1BDA-41C6-83FB-0C8C20E450F1}"/>
    <dgm:cxn modelId="{0E8CA3EF-EC7E-44D1-A32A-BD737E779FBD}" type="presOf" srcId="{16C61669-3BF8-487E-BC62-BF6C62E053FB}" destId="{FA2F1400-6C1C-4E0A-827D-3FF2C9637A1F}" srcOrd="0" destOrd="0" presId="urn:microsoft.com/office/officeart/2005/8/layout/vProcess5"/>
    <dgm:cxn modelId="{DCEC5DFC-03F6-40DA-9195-F9ECDC9AC060}" type="presOf" srcId="{E4BF2CC1-E38C-4D2A-9805-3BF582E19A3E}" destId="{C1E0C1AF-D6DF-47EF-AABB-6AC10AFB4532}" srcOrd="0" destOrd="0" presId="urn:microsoft.com/office/officeart/2005/8/layout/vProcess5"/>
    <dgm:cxn modelId="{3454335A-A4E7-410C-B6CB-4FAC88E95ECA}" type="presOf" srcId="{F38C75C1-BEAB-4388-BA02-045D9242676D}" destId="{6A535659-678F-4A7B-BBFA-19A2AC921112}" srcOrd="0" destOrd="0" presId="urn:microsoft.com/office/officeart/2005/8/layout/vProcess5"/>
    <dgm:cxn modelId="{3D2C3EF4-0C24-43A9-883C-9EF23D9227D4}" type="presOf" srcId="{75095C14-764E-4B57-BA65-A97A02FDC36C}" destId="{A7FF5F1F-CBF8-4920-941A-17D1C45024BD}" srcOrd="1" destOrd="1" presId="urn:microsoft.com/office/officeart/2005/8/layout/vProcess5"/>
    <dgm:cxn modelId="{4014B142-63CB-46C0-9E2D-D4F4A07AAAE0}" srcId="{F38C75C1-BEAB-4388-BA02-045D9242676D}" destId="{E4E8ECE2-7294-4245-A539-B6A4A9278E4A}" srcOrd="2" destOrd="0" parTransId="{D92A6DBA-6A9B-41F3-8BCB-589AEB131369}" sibTransId="{910FB672-C049-4DCE-8649-A64B85302A0C}"/>
    <dgm:cxn modelId="{768BBA06-64E0-422D-8617-C81A92E8D82F}" type="presOf" srcId="{4712F464-088C-4D64-B5C4-5C2AA672F903}" destId="{7CB6CACB-6DBB-41EF-961A-76D2312E6AEB}" srcOrd="0" destOrd="3" presId="urn:microsoft.com/office/officeart/2005/8/layout/vProcess5"/>
    <dgm:cxn modelId="{0DD5EB70-6D21-4794-A164-BD47A10E4233}" type="presOf" srcId="{DD14F692-2544-448A-8844-399B0A3491DE}" destId="{FA2F1400-6C1C-4E0A-827D-3FF2C9637A1F}" srcOrd="0" destOrd="2" presId="urn:microsoft.com/office/officeart/2005/8/layout/vProcess5"/>
    <dgm:cxn modelId="{11633370-E8DE-415A-8D56-82440B7768EF}" srcId="{E4BF2CC1-E38C-4D2A-9805-3BF582E19A3E}" destId="{CF2E5D46-EA8B-4E82-BBD3-6FF08E375421}" srcOrd="2" destOrd="0" parTransId="{558A2A18-FC0F-4F14-9938-F1585C35EABF}" sibTransId="{B765C118-1B49-450D-85A5-5A5AFD9AD219}"/>
    <dgm:cxn modelId="{16068ADA-1CE5-4879-B686-AC91016AC227}" type="presOf" srcId="{17D75CA5-D1B5-464C-A7BC-7F8D87AFA992}" destId="{62B6B484-DB1C-44A9-B371-0DA72FB73C3A}" srcOrd="1" destOrd="4" presId="urn:microsoft.com/office/officeart/2005/8/layout/vProcess5"/>
    <dgm:cxn modelId="{956940BB-5ADF-45BF-8091-FC19992264E5}" type="presOf" srcId="{BB0DABA6-502D-4571-B09F-D7A91686D59C}" destId="{62B6B484-DB1C-44A9-B371-0DA72FB73C3A}" srcOrd="1" destOrd="2" presId="urn:microsoft.com/office/officeart/2005/8/layout/vProcess5"/>
    <dgm:cxn modelId="{5C1A5E57-3551-489E-90FB-164E7D417467}" type="presOf" srcId="{F38C75C1-BEAB-4388-BA02-045D9242676D}" destId="{62B6B484-DB1C-44A9-B371-0DA72FB73C3A}" srcOrd="1" destOrd="0" presId="urn:microsoft.com/office/officeart/2005/8/layout/vProcess5"/>
    <dgm:cxn modelId="{FAB5D054-1F1F-4FFE-A2C9-72E2FC586650}" srcId="{16C61669-3BF8-487E-BC62-BF6C62E053FB}" destId="{5D4D572D-0FBE-4A33-85C5-399B7CB20520}" srcOrd="0" destOrd="0" parTransId="{35BD6EAC-FFC6-4472-BF74-ED7053FE68B0}" sibTransId="{9C957DCE-EBA1-428D-912D-512E98E874E5}"/>
    <dgm:cxn modelId="{1084AF53-A484-4577-ABAA-160419A01F48}" type="presOf" srcId="{3DEA55A6-F1D1-4EA3-AC14-4063E86CE801}" destId="{083E6DA3-A08B-4418-B194-23D02A306503}" srcOrd="1" destOrd="0" presId="urn:microsoft.com/office/officeart/2005/8/layout/vProcess5"/>
    <dgm:cxn modelId="{EFEB38BB-D509-4882-ABEA-FF528406A7D8}" type="presOf" srcId="{5D4D572D-0FBE-4A33-85C5-399B7CB20520}" destId="{FA2F1400-6C1C-4E0A-827D-3FF2C9637A1F}" srcOrd="0" destOrd="1" presId="urn:microsoft.com/office/officeart/2005/8/layout/vProcess5"/>
    <dgm:cxn modelId="{55E5405C-3042-4EBC-A238-9CBF4D44304F}" srcId="{3DEA55A6-F1D1-4EA3-AC14-4063E86CE801}" destId="{7F91EC86-7C59-4D24-BAE2-FEE91622E2F7}" srcOrd="4" destOrd="0" parTransId="{7EACFAAF-E917-4502-8949-4F1921095630}" sibTransId="{ACA11D13-B769-4288-95F9-AA27CD416069}"/>
    <dgm:cxn modelId="{50CF8ED6-E1A7-4FFD-95E4-196AEDBFF031}" srcId="{3DEA55A6-F1D1-4EA3-AC14-4063E86CE801}" destId="{7C876C6C-67D9-4DB3-96F8-ECED164B587F}" srcOrd="3" destOrd="0" parTransId="{D2BAE2E7-0025-42D6-9EFB-4A52D3408EEE}" sibTransId="{F8789B29-2851-4384-B630-0F5128D21153}"/>
    <dgm:cxn modelId="{609FACD3-646D-401B-B19E-CAAF22AD56DF}" type="presOf" srcId="{5D4D572D-0FBE-4A33-85C5-399B7CB20520}" destId="{88DF5358-41A3-40B4-9920-183FDA01A9A3}" srcOrd="1" destOrd="1" presId="urn:microsoft.com/office/officeart/2005/8/layout/vProcess5"/>
    <dgm:cxn modelId="{3603AC78-8FC6-498C-888F-1A5BE72B2BFF}" type="presOf" srcId="{A9F98252-DB6F-4F93-9D79-67C9824D903A}" destId="{083E6DA3-A08B-4418-B194-23D02A306503}" srcOrd="1" destOrd="1" presId="urn:microsoft.com/office/officeart/2005/8/layout/vProcess5"/>
    <dgm:cxn modelId="{E19F913F-A61E-4DC1-80F3-55394DCBF63E}" type="presOf" srcId="{3DEA55A6-F1D1-4EA3-AC14-4063E86CE801}" destId="{7CB6CACB-6DBB-41EF-961A-76D2312E6AEB}" srcOrd="0" destOrd="0" presId="urn:microsoft.com/office/officeart/2005/8/layout/vProcess5"/>
    <dgm:cxn modelId="{09C228AE-D548-47B7-8FE6-8ADA0C0D6240}" type="presOf" srcId="{4B80E1CB-AD4E-43B6-8902-6356D77F67BB}" destId="{7CB6CACB-6DBB-41EF-961A-76D2312E6AEB}" srcOrd="0" destOrd="2" presId="urn:microsoft.com/office/officeart/2005/8/layout/vProcess5"/>
    <dgm:cxn modelId="{3B0E0D7C-4284-4DD7-A6CD-541A3E213ABA}" type="presOf" srcId="{E4E8ECE2-7294-4245-A539-B6A4A9278E4A}" destId="{6A535659-678F-4A7B-BBFA-19A2AC921112}" srcOrd="0" destOrd="3" presId="urn:microsoft.com/office/officeart/2005/8/layout/vProcess5"/>
    <dgm:cxn modelId="{E956E559-0658-4CE4-9A62-96CDCDF48E45}" type="presOf" srcId="{C6FA802D-D522-4D5E-B30C-75708B5A2B59}" destId="{60515B42-7C5C-4668-8548-6434360F267A}" srcOrd="0" destOrd="2" presId="urn:microsoft.com/office/officeart/2005/8/layout/vProcess5"/>
    <dgm:cxn modelId="{7CB58941-79C8-4876-8FBF-954034ECE09C}" srcId="{E4BF2CC1-E38C-4D2A-9805-3BF582E19A3E}" destId="{3DEA55A6-F1D1-4EA3-AC14-4063E86CE801}" srcOrd="1" destOrd="0" parTransId="{AFCD58B6-AC6D-40E2-A590-CE9C8C0BEC5F}" sibTransId="{AFCEE161-3645-46A2-9B5E-7F019F16C666}"/>
    <dgm:cxn modelId="{D517CDE3-7E7C-4998-9C7B-A62F81E057D8}" type="presOf" srcId="{BDF1D6C6-4138-4A97-B688-44D00AE5DE93}" destId="{9261C5C9-F395-4417-A24C-FE680C3BD5D2}" srcOrd="0" destOrd="0" presId="urn:microsoft.com/office/officeart/2005/8/layout/vProcess5"/>
    <dgm:cxn modelId="{6F3FD5A1-F373-48BD-BFA9-029DE86C3604}" srcId="{F38C75C1-BEAB-4388-BA02-045D9242676D}" destId="{17D75CA5-D1B5-464C-A7BC-7F8D87AFA992}" srcOrd="3" destOrd="0" parTransId="{23E5BC39-0D8E-4F31-8091-6757B2993D42}" sibTransId="{56333320-80CA-4F66-8369-C983CF0FDC2C}"/>
    <dgm:cxn modelId="{B3185768-DC1C-43BA-8FD7-957B33606C5C}" srcId="{3DEA55A6-F1D1-4EA3-AC14-4063E86CE801}" destId="{A9F98252-DB6F-4F93-9D79-67C9824D903A}" srcOrd="0" destOrd="0" parTransId="{3F2C8ADF-EA14-4D97-AB4B-EBD2568BC5B6}" sibTransId="{252FA7F1-98C3-4509-BDD7-77818A849DFC}"/>
    <dgm:cxn modelId="{A1417D3B-7EB6-4A69-A14D-8FC8D56254CA}" type="presOf" srcId="{AFCEE161-3645-46A2-9B5E-7F019F16C666}" destId="{A77F1ADF-09B1-40FA-9491-51F58E0E97F2}" srcOrd="0" destOrd="0" presId="urn:microsoft.com/office/officeart/2005/8/layout/vProcess5"/>
    <dgm:cxn modelId="{6D876238-02BD-4C01-9C7C-1E51E39EC43C}" type="presOf" srcId="{4712F464-088C-4D64-B5C4-5C2AA672F903}" destId="{083E6DA3-A08B-4418-B194-23D02A306503}" srcOrd="1" destOrd="3" presId="urn:microsoft.com/office/officeart/2005/8/layout/vProcess5"/>
    <dgm:cxn modelId="{590E82DA-1F5A-43F7-A182-8347F28E828E}" type="presOf" srcId="{D313CD6C-F665-4FC5-A54F-D1E37D3A6FD9}" destId="{7CB6CACB-6DBB-41EF-961A-76D2312E6AEB}" srcOrd="0" destOrd="6" presId="urn:microsoft.com/office/officeart/2005/8/layout/vProcess5"/>
    <dgm:cxn modelId="{5DA73B62-7054-4FA9-97BC-41CD3A4F1151}" type="presOf" srcId="{CF2E5D46-EA8B-4E82-BBD3-6FF08E375421}" destId="{A7FF5F1F-CBF8-4920-941A-17D1C45024BD}" srcOrd="1" destOrd="0" presId="urn:microsoft.com/office/officeart/2005/8/layout/vProcess5"/>
    <dgm:cxn modelId="{4097D9AC-61E4-4061-AB53-07CBF19AD7CE}" type="presOf" srcId="{7C876C6C-67D9-4DB3-96F8-ECED164B587F}" destId="{083E6DA3-A08B-4418-B194-23D02A306503}" srcOrd="1" destOrd="4" presId="urn:microsoft.com/office/officeart/2005/8/layout/vProcess5"/>
    <dgm:cxn modelId="{9F0937E5-0EAD-4FF3-9BE7-5D648236542F}" type="presOf" srcId="{E254FA3C-7626-498D-ADF9-5ED305D476B7}" destId="{62B6B484-DB1C-44A9-B371-0DA72FB73C3A}" srcOrd="1" destOrd="5" presId="urn:microsoft.com/office/officeart/2005/8/layout/vProcess5"/>
    <dgm:cxn modelId="{40A263AB-A22E-411F-853D-16FD75CD7408}" type="presOf" srcId="{B765C118-1B49-450D-85A5-5A5AFD9AD219}" destId="{41A129D5-F82E-4D9D-ABDD-E4915C9DE7BF}" srcOrd="0" destOrd="0" presId="urn:microsoft.com/office/officeart/2005/8/layout/vProcess5"/>
    <dgm:cxn modelId="{7C312151-593F-44B8-AF89-8189B0031AA6}" type="presOf" srcId="{C6FA802D-D522-4D5E-B30C-75708B5A2B59}" destId="{A7FF5F1F-CBF8-4920-941A-17D1C45024BD}" srcOrd="1" destOrd="2" presId="urn:microsoft.com/office/officeart/2005/8/layout/vProcess5"/>
    <dgm:cxn modelId="{CFFC2028-5002-468E-9675-C44D0AA4DF51}" srcId="{F38C75C1-BEAB-4388-BA02-045D9242676D}" destId="{BB0DABA6-502D-4571-B09F-D7A91686D59C}" srcOrd="1" destOrd="0" parTransId="{28F1A4B9-78D1-4524-84E3-7D9A5288CDDD}" sibTransId="{16486DA0-EB4B-4E89-9710-23372A244E03}"/>
    <dgm:cxn modelId="{8A2021F4-68C6-4E0C-A2C0-023A20E78C7B}" type="presOf" srcId="{75095C14-764E-4B57-BA65-A97A02FDC36C}" destId="{60515B42-7C5C-4668-8548-6434360F267A}" srcOrd="0" destOrd="1" presId="urn:microsoft.com/office/officeart/2005/8/layout/vProcess5"/>
    <dgm:cxn modelId="{1701CAF8-18E6-4C58-9BC0-B02375DB4EC9}" type="presOf" srcId="{73C9CD7B-F670-4FBE-B8AE-D9C598E33DBC}" destId="{6A535659-678F-4A7B-BBFA-19A2AC921112}" srcOrd="0" destOrd="1" presId="urn:microsoft.com/office/officeart/2005/8/layout/vProcess5"/>
    <dgm:cxn modelId="{FA9D1798-9D21-486D-B14C-C43F5FCE0886}" srcId="{F38C75C1-BEAB-4388-BA02-045D9242676D}" destId="{E254FA3C-7626-498D-ADF9-5ED305D476B7}" srcOrd="4" destOrd="0" parTransId="{06CCABF2-EFEC-4F80-87AB-A50D0B3BFA11}" sibTransId="{4DCC9D28-91DF-467F-8349-35147FDAE403}"/>
    <dgm:cxn modelId="{CD96EC4E-ADA6-4E95-9D91-B29C7DC0541E}" type="presOf" srcId="{4B80E1CB-AD4E-43B6-8902-6356D77F67BB}" destId="{083E6DA3-A08B-4418-B194-23D02A306503}" srcOrd="1" destOrd="2" presId="urn:microsoft.com/office/officeart/2005/8/layout/vProcess5"/>
    <dgm:cxn modelId="{66400FB0-87C7-47D4-B754-E08AA35F2547}" srcId="{E4BF2CC1-E38C-4D2A-9805-3BF582E19A3E}" destId="{16C61669-3BF8-487E-BC62-BF6C62E053FB}" srcOrd="0" destOrd="0" parTransId="{32B8DEF2-A8D5-41EE-90C0-020A94C0FBEB}" sibTransId="{BDF1D6C6-4138-4A97-B688-44D00AE5DE93}"/>
    <dgm:cxn modelId="{A909F2BA-6EE7-4F07-B094-41F0ED845AA1}" type="presOf" srcId="{7F91EC86-7C59-4D24-BAE2-FEE91622E2F7}" destId="{7CB6CACB-6DBB-41EF-961A-76D2312E6AEB}" srcOrd="0" destOrd="5" presId="urn:microsoft.com/office/officeart/2005/8/layout/vProcess5"/>
    <dgm:cxn modelId="{7BF6F879-B829-4FC6-B872-49DC42E37DBB}" type="presOf" srcId="{D313CD6C-F665-4FC5-A54F-D1E37D3A6FD9}" destId="{083E6DA3-A08B-4418-B194-23D02A306503}" srcOrd="1" destOrd="6" presId="urn:microsoft.com/office/officeart/2005/8/layout/vProcess5"/>
    <dgm:cxn modelId="{7DAA2FE6-E60A-4F74-80AC-812D45A29298}" srcId="{E4BF2CC1-E38C-4D2A-9805-3BF582E19A3E}" destId="{F38C75C1-BEAB-4388-BA02-045D9242676D}" srcOrd="3" destOrd="0" parTransId="{454C29AC-0049-4F02-B7EE-2F8A01543CF7}" sibTransId="{14A7D7AB-F8B4-487C-993D-6D9FBD790DFF}"/>
    <dgm:cxn modelId="{4DAC58C3-CD9C-4793-997E-740301CE744D}" type="presOf" srcId="{17D75CA5-D1B5-464C-A7BC-7F8D87AFA992}" destId="{6A535659-678F-4A7B-BBFA-19A2AC921112}" srcOrd="0" destOrd="4" presId="urn:microsoft.com/office/officeart/2005/8/layout/vProcess5"/>
    <dgm:cxn modelId="{979123FD-B931-4A33-A140-46A6705E533B}" type="presOf" srcId="{7C876C6C-67D9-4DB3-96F8-ECED164B587F}" destId="{7CB6CACB-6DBB-41EF-961A-76D2312E6AEB}" srcOrd="0" destOrd="4" presId="urn:microsoft.com/office/officeart/2005/8/layout/vProcess5"/>
    <dgm:cxn modelId="{414F5584-8371-4957-A3AA-7A7EFE0BEF47}" type="presOf" srcId="{CF2E5D46-EA8B-4E82-BBD3-6FF08E375421}" destId="{60515B42-7C5C-4668-8548-6434360F267A}" srcOrd="0" destOrd="0" presId="urn:microsoft.com/office/officeart/2005/8/layout/vProcess5"/>
    <dgm:cxn modelId="{1D12DF39-45B6-4906-86B5-C2C174F8D0B3}" type="presOf" srcId="{73C9CD7B-F670-4FBE-B8AE-D9C598E33DBC}" destId="{62B6B484-DB1C-44A9-B371-0DA72FB73C3A}" srcOrd="1" destOrd="1" presId="urn:microsoft.com/office/officeart/2005/8/layout/vProcess5"/>
    <dgm:cxn modelId="{E27B8F60-30C5-44C5-9E6C-FE4B5CF8EBE1}" type="presOf" srcId="{E4E8ECE2-7294-4245-A539-B6A4A9278E4A}" destId="{62B6B484-DB1C-44A9-B371-0DA72FB73C3A}" srcOrd="1" destOrd="3" presId="urn:microsoft.com/office/officeart/2005/8/layout/vProcess5"/>
    <dgm:cxn modelId="{5A1358D1-7568-4B02-B997-D61A9E4AF403}" type="presOf" srcId="{E254FA3C-7626-498D-ADF9-5ED305D476B7}" destId="{6A535659-678F-4A7B-BBFA-19A2AC921112}" srcOrd="0" destOrd="5" presId="urn:microsoft.com/office/officeart/2005/8/layout/vProcess5"/>
    <dgm:cxn modelId="{38113399-99B0-4796-8C37-FE93CC1FA5A6}" type="presOf" srcId="{7F91EC86-7C59-4D24-BAE2-FEE91622E2F7}" destId="{083E6DA3-A08B-4418-B194-23D02A306503}" srcOrd="1" destOrd="5" presId="urn:microsoft.com/office/officeart/2005/8/layout/vProcess5"/>
    <dgm:cxn modelId="{EADD0942-F0B8-4E10-8708-F81D64142663}" type="presOf" srcId="{16C61669-3BF8-487E-BC62-BF6C62E053FB}" destId="{88DF5358-41A3-40B4-9920-183FDA01A9A3}" srcOrd="1" destOrd="0" presId="urn:microsoft.com/office/officeart/2005/8/layout/vProcess5"/>
    <dgm:cxn modelId="{4B7D5C76-502D-4C21-91C4-6FE360D11633}" srcId="{CF2E5D46-EA8B-4E82-BBD3-6FF08E375421}" destId="{75095C14-764E-4B57-BA65-A97A02FDC36C}" srcOrd="0" destOrd="0" parTransId="{FD938AA5-795F-4B61-8722-03110824F431}" sibTransId="{C699BC6B-6B41-4081-920A-953A9CAA9A5A}"/>
    <dgm:cxn modelId="{930BEBBE-4ADF-45D9-92CA-BE6AEC7E74CC}" type="presOf" srcId="{A9F98252-DB6F-4F93-9D79-67C9824D903A}" destId="{7CB6CACB-6DBB-41EF-961A-76D2312E6AEB}" srcOrd="0" destOrd="1" presId="urn:microsoft.com/office/officeart/2005/8/layout/vProcess5"/>
    <dgm:cxn modelId="{7381F471-F0A2-49AC-821B-92ECD916308D}" srcId="{3DEA55A6-F1D1-4EA3-AC14-4063E86CE801}" destId="{4B80E1CB-AD4E-43B6-8902-6356D77F67BB}" srcOrd="1" destOrd="0" parTransId="{6BD13090-4E8B-451A-A15A-4AE54BEF9F8D}" sibTransId="{CA960C80-711F-417A-930E-D5682A18F8C7}"/>
    <dgm:cxn modelId="{6717AED5-7A03-4C0C-AE26-8DD591064161}" srcId="{F38C75C1-BEAB-4388-BA02-045D9242676D}" destId="{73C9CD7B-F670-4FBE-B8AE-D9C598E33DBC}" srcOrd="0" destOrd="0" parTransId="{B3DADEB3-136A-4A67-95FD-CCCAE638605C}" sibTransId="{A24302B9-A077-4804-887F-F4F7D61648A4}"/>
    <dgm:cxn modelId="{5E2A5B05-8269-4BC0-9E5D-D67A07ADD031}" type="presOf" srcId="{DD14F692-2544-448A-8844-399B0A3491DE}" destId="{88DF5358-41A3-40B4-9920-183FDA01A9A3}" srcOrd="1" destOrd="2" presId="urn:microsoft.com/office/officeart/2005/8/layout/vProcess5"/>
    <dgm:cxn modelId="{5E112ECB-4B11-455F-82AD-6D1B112F09A5}" srcId="{3DEA55A6-F1D1-4EA3-AC14-4063E86CE801}" destId="{4712F464-088C-4D64-B5C4-5C2AA672F903}" srcOrd="2" destOrd="0" parTransId="{0AC87047-AC16-4ABE-9A76-94D9F7B11AE3}" sibTransId="{CC748385-34ED-4FD4-AE3B-B66836EC79E4}"/>
    <dgm:cxn modelId="{9750F6FC-C9C7-4A12-9F52-45D3646E1C7E}" srcId="{16C61669-3BF8-487E-BC62-BF6C62E053FB}" destId="{DD14F692-2544-448A-8844-399B0A3491DE}" srcOrd="1" destOrd="0" parTransId="{C559A373-A46C-493A-934C-33D6BC58C9A2}" sibTransId="{E66320A3-48CE-4D56-974B-6442B1AF4C06}"/>
    <dgm:cxn modelId="{C3AA1198-9187-446E-9663-FFB09C4FA2AF}" type="presOf" srcId="{BB0DABA6-502D-4571-B09F-D7A91686D59C}" destId="{6A535659-678F-4A7B-BBFA-19A2AC921112}" srcOrd="0" destOrd="2" presId="urn:microsoft.com/office/officeart/2005/8/layout/vProcess5"/>
    <dgm:cxn modelId="{34A693E9-42A6-4C5F-8230-C5BFC825F7CA}" srcId="{3DEA55A6-F1D1-4EA3-AC14-4063E86CE801}" destId="{D313CD6C-F665-4FC5-A54F-D1E37D3A6FD9}" srcOrd="5" destOrd="0" parTransId="{36FE4B74-B4EF-4528-ACF6-11F0DB06B69F}" sibTransId="{88476632-9D61-4C91-83D2-8D502223E77A}"/>
    <dgm:cxn modelId="{E2E8766C-6816-4F1C-A19B-D90C1923BD21}" type="presParOf" srcId="{C1E0C1AF-D6DF-47EF-AABB-6AC10AFB4532}" destId="{28F08ACD-352F-4946-B69B-9EA2F6A24187}" srcOrd="0" destOrd="0" presId="urn:microsoft.com/office/officeart/2005/8/layout/vProcess5"/>
    <dgm:cxn modelId="{62E3955A-2B97-4F12-A1BD-1E0698B1B701}" type="presParOf" srcId="{C1E0C1AF-D6DF-47EF-AABB-6AC10AFB4532}" destId="{FA2F1400-6C1C-4E0A-827D-3FF2C9637A1F}" srcOrd="1" destOrd="0" presId="urn:microsoft.com/office/officeart/2005/8/layout/vProcess5"/>
    <dgm:cxn modelId="{EA439DE8-03FF-49A3-834A-FCB0A214149F}" type="presParOf" srcId="{C1E0C1AF-D6DF-47EF-AABB-6AC10AFB4532}" destId="{7CB6CACB-6DBB-41EF-961A-76D2312E6AEB}" srcOrd="2" destOrd="0" presId="urn:microsoft.com/office/officeart/2005/8/layout/vProcess5"/>
    <dgm:cxn modelId="{FDCB28A7-D8FA-4F97-A245-29E3BF1F3B97}" type="presParOf" srcId="{C1E0C1AF-D6DF-47EF-AABB-6AC10AFB4532}" destId="{60515B42-7C5C-4668-8548-6434360F267A}" srcOrd="3" destOrd="0" presId="urn:microsoft.com/office/officeart/2005/8/layout/vProcess5"/>
    <dgm:cxn modelId="{15A1616D-722A-44D2-99E5-B6A8D0111B8A}" type="presParOf" srcId="{C1E0C1AF-D6DF-47EF-AABB-6AC10AFB4532}" destId="{6A535659-678F-4A7B-BBFA-19A2AC921112}" srcOrd="4" destOrd="0" presId="urn:microsoft.com/office/officeart/2005/8/layout/vProcess5"/>
    <dgm:cxn modelId="{E875C725-09E6-436F-AEEE-795A573D59DC}" type="presParOf" srcId="{C1E0C1AF-D6DF-47EF-AABB-6AC10AFB4532}" destId="{9261C5C9-F395-4417-A24C-FE680C3BD5D2}" srcOrd="5" destOrd="0" presId="urn:microsoft.com/office/officeart/2005/8/layout/vProcess5"/>
    <dgm:cxn modelId="{C165C981-161F-459C-AC00-EACB162E38E8}" type="presParOf" srcId="{C1E0C1AF-D6DF-47EF-AABB-6AC10AFB4532}" destId="{A77F1ADF-09B1-40FA-9491-51F58E0E97F2}" srcOrd="6" destOrd="0" presId="urn:microsoft.com/office/officeart/2005/8/layout/vProcess5"/>
    <dgm:cxn modelId="{308A5BC4-B59F-4CC6-80DC-F85CF83E8FD9}" type="presParOf" srcId="{C1E0C1AF-D6DF-47EF-AABB-6AC10AFB4532}" destId="{41A129D5-F82E-4D9D-ABDD-E4915C9DE7BF}" srcOrd="7" destOrd="0" presId="urn:microsoft.com/office/officeart/2005/8/layout/vProcess5"/>
    <dgm:cxn modelId="{0A205C9F-132D-416A-8000-AE96076DB240}" type="presParOf" srcId="{C1E0C1AF-D6DF-47EF-AABB-6AC10AFB4532}" destId="{88DF5358-41A3-40B4-9920-183FDA01A9A3}" srcOrd="8" destOrd="0" presId="urn:microsoft.com/office/officeart/2005/8/layout/vProcess5"/>
    <dgm:cxn modelId="{D02E36D4-BB1F-4452-BE85-BAB0792E5583}" type="presParOf" srcId="{C1E0C1AF-D6DF-47EF-AABB-6AC10AFB4532}" destId="{083E6DA3-A08B-4418-B194-23D02A306503}" srcOrd="9" destOrd="0" presId="urn:microsoft.com/office/officeart/2005/8/layout/vProcess5"/>
    <dgm:cxn modelId="{47B55997-5942-4F00-A044-EC791836FF9C}" type="presParOf" srcId="{C1E0C1AF-D6DF-47EF-AABB-6AC10AFB4532}" destId="{A7FF5F1F-CBF8-4920-941A-17D1C45024BD}" srcOrd="10" destOrd="0" presId="urn:microsoft.com/office/officeart/2005/8/layout/vProcess5"/>
    <dgm:cxn modelId="{C2186ACA-A03E-4633-8988-F2B4DB3F5191}" type="presParOf" srcId="{C1E0C1AF-D6DF-47EF-AABB-6AC10AFB4532}" destId="{62B6B484-DB1C-44A9-B371-0DA72FB73C3A}"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4BF2CC1-E38C-4D2A-9805-3BF582E19A3E}" type="doc">
      <dgm:prSet loTypeId="urn:microsoft.com/office/officeart/2005/8/layout/vProcess5" loCatId="process" qsTypeId="urn:microsoft.com/office/officeart/2005/8/quickstyle/3d2" qsCatId="3D" csTypeId="urn:microsoft.com/office/officeart/2005/8/colors/colorful2" csCatId="colorful" phldr="1"/>
      <dgm:spPr/>
      <dgm:t>
        <a:bodyPr/>
        <a:lstStyle/>
        <a:p>
          <a:endParaRPr lang="en-US"/>
        </a:p>
      </dgm:t>
    </dgm:pt>
    <dgm:pt modelId="{03108257-AA06-47A5-A936-0B50A34DCF79}">
      <dgm:prSet/>
      <dgm:spPr>
        <a:solidFill>
          <a:srgbClr val="6E9E00"/>
        </a:solidFill>
        <a:scene3d>
          <a:camera prst="orthographicFront"/>
          <a:lightRig rig="threePt" dir="t">
            <a:rot lat="0" lon="0" rev="7500000"/>
          </a:lightRig>
        </a:scene3d>
        <a:sp3d prstMaterial="plastic">
          <a:bevelT/>
        </a:sp3d>
      </dgm:spPr>
      <dgm:t>
        <a:bodyPr/>
        <a:lstStyle/>
        <a:p>
          <a:r>
            <a:rPr lang="en-US" b="1" dirty="0" smtClean="0"/>
            <a:t>Execution:</a:t>
          </a:r>
          <a:endParaRPr lang="en-US" dirty="0"/>
        </a:p>
      </dgm:t>
    </dgm:pt>
    <dgm:pt modelId="{105E7FD8-4942-4A75-BBF2-C8BD5A023D21}" type="parTrans" cxnId="{2E6FB965-399E-4460-9034-863347313781}">
      <dgm:prSet/>
      <dgm:spPr/>
      <dgm:t>
        <a:bodyPr/>
        <a:lstStyle/>
        <a:p>
          <a:endParaRPr lang="en-US"/>
        </a:p>
      </dgm:t>
    </dgm:pt>
    <dgm:pt modelId="{9C12840A-5A30-40F7-95BB-3967B126AACF}" type="sibTrans" cxnId="{2E6FB965-399E-4460-9034-863347313781}">
      <dgm:prSet/>
      <dgm:spPr/>
      <dgm:t>
        <a:bodyPr/>
        <a:lstStyle/>
        <a:p>
          <a:endParaRPr lang="en-US"/>
        </a:p>
      </dgm:t>
    </dgm:pt>
    <dgm:pt modelId="{8A8AC7CD-8460-4EB9-99B2-0CCB9D295E6F}">
      <dgm:prSet/>
      <dgm:spPr>
        <a:solidFill>
          <a:srgbClr val="6E9E00"/>
        </a:solidFill>
        <a:scene3d>
          <a:camera prst="orthographicFront"/>
          <a:lightRig rig="threePt" dir="t">
            <a:rot lat="0" lon="0" rev="7500000"/>
          </a:lightRig>
        </a:scene3d>
        <a:sp3d prstMaterial="plastic">
          <a:bevelT/>
        </a:sp3d>
      </dgm:spPr>
      <dgm:t>
        <a:bodyPr/>
        <a:lstStyle/>
        <a:p>
          <a:r>
            <a:rPr lang="en-US" dirty="0" smtClean="0"/>
            <a:t>Customer uses normal support process during execution. No special AMIGO tickets</a:t>
          </a:r>
          <a:endParaRPr lang="en-US" dirty="0"/>
        </a:p>
      </dgm:t>
    </dgm:pt>
    <dgm:pt modelId="{8AC50D29-9FBA-4770-B229-4636B2EFB0F2}" type="parTrans" cxnId="{9D537F5D-6A20-49CA-B43D-F922294CC722}">
      <dgm:prSet/>
      <dgm:spPr/>
      <dgm:t>
        <a:bodyPr/>
        <a:lstStyle/>
        <a:p>
          <a:endParaRPr lang="en-US"/>
        </a:p>
      </dgm:t>
    </dgm:pt>
    <dgm:pt modelId="{571E32A3-AEB2-4503-976E-B373B1785655}" type="sibTrans" cxnId="{9D537F5D-6A20-49CA-B43D-F922294CC722}">
      <dgm:prSet/>
      <dgm:spPr/>
      <dgm:t>
        <a:bodyPr/>
        <a:lstStyle/>
        <a:p>
          <a:endParaRPr lang="en-US"/>
        </a:p>
      </dgm:t>
    </dgm:pt>
    <dgm:pt modelId="{C1E0C1AF-D6DF-47EF-AABB-6AC10AFB4532}" type="pres">
      <dgm:prSet presAssocID="{E4BF2CC1-E38C-4D2A-9805-3BF582E19A3E}" presName="outerComposite" presStyleCnt="0">
        <dgm:presLayoutVars>
          <dgm:chMax val="5"/>
          <dgm:dir/>
          <dgm:resizeHandles val="exact"/>
        </dgm:presLayoutVars>
      </dgm:prSet>
      <dgm:spPr/>
      <dgm:t>
        <a:bodyPr/>
        <a:lstStyle/>
        <a:p>
          <a:endParaRPr lang="en-US"/>
        </a:p>
      </dgm:t>
    </dgm:pt>
    <dgm:pt modelId="{28F08ACD-352F-4946-B69B-9EA2F6A24187}" type="pres">
      <dgm:prSet presAssocID="{E4BF2CC1-E38C-4D2A-9805-3BF582E19A3E}" presName="dummyMaxCanvas" presStyleCnt="0">
        <dgm:presLayoutVars/>
      </dgm:prSet>
      <dgm:spPr/>
      <dgm:t>
        <a:bodyPr/>
        <a:lstStyle/>
        <a:p>
          <a:endParaRPr lang="en-GB"/>
        </a:p>
      </dgm:t>
    </dgm:pt>
    <dgm:pt modelId="{7D7680A8-EED7-4B99-A4C0-9A669FFCE0B0}" type="pres">
      <dgm:prSet presAssocID="{E4BF2CC1-E38C-4D2A-9805-3BF582E19A3E}" presName="OneNode_1" presStyleLbl="node1" presStyleIdx="0" presStyleCnt="1" custLinFactNeighborX="-1120" custLinFactNeighborY="1615">
        <dgm:presLayoutVars>
          <dgm:bulletEnabled val="1"/>
        </dgm:presLayoutVars>
      </dgm:prSet>
      <dgm:spPr/>
      <dgm:t>
        <a:bodyPr/>
        <a:lstStyle/>
        <a:p>
          <a:endParaRPr lang="en-US"/>
        </a:p>
      </dgm:t>
    </dgm:pt>
  </dgm:ptLst>
  <dgm:cxnLst>
    <dgm:cxn modelId="{9D537F5D-6A20-49CA-B43D-F922294CC722}" srcId="{03108257-AA06-47A5-A936-0B50A34DCF79}" destId="{8A8AC7CD-8460-4EB9-99B2-0CCB9D295E6F}" srcOrd="0" destOrd="0" parTransId="{8AC50D29-9FBA-4770-B229-4636B2EFB0F2}" sibTransId="{571E32A3-AEB2-4503-976E-B373B1785655}"/>
    <dgm:cxn modelId="{6068DDE4-3B56-4AE0-B001-34A22A7747BB}" type="presOf" srcId="{E4BF2CC1-E38C-4D2A-9805-3BF582E19A3E}" destId="{C1E0C1AF-D6DF-47EF-AABB-6AC10AFB4532}" srcOrd="0" destOrd="0" presId="urn:microsoft.com/office/officeart/2005/8/layout/vProcess5"/>
    <dgm:cxn modelId="{2E6FB965-399E-4460-9034-863347313781}" srcId="{E4BF2CC1-E38C-4D2A-9805-3BF582E19A3E}" destId="{03108257-AA06-47A5-A936-0B50A34DCF79}" srcOrd="0" destOrd="0" parTransId="{105E7FD8-4942-4A75-BBF2-C8BD5A023D21}" sibTransId="{9C12840A-5A30-40F7-95BB-3967B126AACF}"/>
    <dgm:cxn modelId="{916D86FC-D77C-4376-AE45-708349A7A1B8}" type="presOf" srcId="{03108257-AA06-47A5-A936-0B50A34DCF79}" destId="{7D7680A8-EED7-4B99-A4C0-9A669FFCE0B0}" srcOrd="0" destOrd="0" presId="urn:microsoft.com/office/officeart/2005/8/layout/vProcess5"/>
    <dgm:cxn modelId="{2DB3A15A-8B55-44A1-B5D7-9D64309573F3}" type="presOf" srcId="{8A8AC7CD-8460-4EB9-99B2-0CCB9D295E6F}" destId="{7D7680A8-EED7-4B99-A4C0-9A669FFCE0B0}" srcOrd="0" destOrd="1" presId="urn:microsoft.com/office/officeart/2005/8/layout/vProcess5"/>
    <dgm:cxn modelId="{C69855C4-13E9-4256-851D-DFD0A3E0B1B2}" type="presParOf" srcId="{C1E0C1AF-D6DF-47EF-AABB-6AC10AFB4532}" destId="{28F08ACD-352F-4946-B69B-9EA2F6A24187}" srcOrd="0" destOrd="0" presId="urn:microsoft.com/office/officeart/2005/8/layout/vProcess5"/>
    <dgm:cxn modelId="{5F14FC61-7B8C-45D4-8768-374CE91D6AF1}" type="presParOf" srcId="{C1E0C1AF-D6DF-47EF-AABB-6AC10AFB4532}" destId="{7D7680A8-EED7-4B99-A4C0-9A669FFCE0B0}" srcOrd="1" destOrd="0" presId="urn:microsoft.com/office/officeart/2005/8/layout/vProcess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2F1400-6C1C-4E0A-827D-3FF2C9637A1F}">
      <dsp:nvSpPr>
        <dsp:cNvPr id="0" name=""/>
        <dsp:cNvSpPr/>
      </dsp:nvSpPr>
      <dsp:spPr>
        <a:xfrm>
          <a:off x="0" y="76197"/>
          <a:ext cx="7193280" cy="681265"/>
        </a:xfrm>
        <a:prstGeom prst="roundRect">
          <a:avLst>
            <a:gd name="adj" fmla="val 10000"/>
          </a:avLst>
        </a:prstGeom>
        <a:gradFill rotWithShape="0">
          <a:gsLst>
            <a:gs pos="0">
              <a:schemeClr val="accent2">
                <a:alpha val="90000"/>
                <a:hueOff val="0"/>
                <a:satOff val="0"/>
                <a:lumOff val="0"/>
                <a:alphaOff val="0"/>
                <a:shade val="51000"/>
                <a:satMod val="130000"/>
              </a:schemeClr>
            </a:gs>
            <a:gs pos="80000">
              <a:schemeClr val="accent2">
                <a:alpha val="90000"/>
                <a:hueOff val="0"/>
                <a:satOff val="0"/>
                <a:lumOff val="0"/>
                <a:alphaOff val="0"/>
                <a:shade val="93000"/>
                <a:satMod val="130000"/>
              </a:schemeClr>
            </a:gs>
            <a:gs pos="100000">
              <a:schemeClr val="accent2">
                <a:alpha val="90000"/>
                <a:hueOff val="0"/>
                <a:satOff val="0"/>
                <a:lumOff val="0"/>
                <a:alphaOff val="0"/>
                <a:shade val="94000"/>
                <a:satMod val="135000"/>
              </a:schemeClr>
            </a:gs>
          </a:gsLst>
          <a:lin ang="16200000" scaled="0"/>
        </a:gradFill>
        <a:ln>
          <a:noFill/>
        </a:ln>
        <a:effectLst/>
        <a:scene3d>
          <a:camera prst="orthographicFront"/>
          <a:lightRig rig="threeP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b="1" kern="1200" baseline="0" dirty="0" smtClean="0"/>
            <a:t>Customer opens first “Amigo” ticket</a:t>
          </a:r>
          <a:endParaRPr lang="en-US" sz="1600" b="1" kern="1200" dirty="0"/>
        </a:p>
        <a:p>
          <a:pPr marL="57150" lvl="1" indent="-57150" algn="l" defTabSz="488950">
            <a:lnSpc>
              <a:spcPct val="90000"/>
            </a:lnSpc>
            <a:spcBef>
              <a:spcPct val="0"/>
            </a:spcBef>
            <a:spcAft>
              <a:spcPct val="15000"/>
            </a:spcAft>
            <a:buChar char="••"/>
          </a:pPr>
          <a:r>
            <a:rPr lang="en-US" sz="1100" kern="1200" dirty="0" smtClean="0"/>
            <a:t> Mechanism to track communication with customer</a:t>
          </a:r>
          <a:endParaRPr lang="en-US" sz="1100" kern="1200" dirty="0"/>
        </a:p>
        <a:p>
          <a:pPr marL="57150" lvl="1" indent="-57150" algn="l" defTabSz="488950">
            <a:lnSpc>
              <a:spcPct val="90000"/>
            </a:lnSpc>
            <a:spcBef>
              <a:spcPct val="0"/>
            </a:spcBef>
            <a:spcAft>
              <a:spcPct val="15000"/>
            </a:spcAft>
            <a:buChar char="••"/>
          </a:pPr>
          <a:r>
            <a:rPr lang="en-US" sz="1100" kern="1200" dirty="0" smtClean="0"/>
            <a:t> Provides repository for historical information</a:t>
          </a:r>
          <a:endParaRPr lang="en-US" sz="1100" kern="1200" dirty="0"/>
        </a:p>
      </dsp:txBody>
      <dsp:txXfrm>
        <a:off x="19954" y="96151"/>
        <a:ext cx="6041918" cy="641357"/>
      </dsp:txXfrm>
    </dsp:sp>
    <dsp:sp modelId="{7CB6CACB-6DBB-41EF-961A-76D2312E6AEB}">
      <dsp:nvSpPr>
        <dsp:cNvPr id="0" name=""/>
        <dsp:cNvSpPr/>
      </dsp:nvSpPr>
      <dsp:spPr>
        <a:xfrm>
          <a:off x="160805" y="838199"/>
          <a:ext cx="8040720" cy="1549405"/>
        </a:xfrm>
        <a:prstGeom prst="roundRect">
          <a:avLst>
            <a:gd name="adj" fmla="val 10000"/>
          </a:avLst>
        </a:prstGeom>
        <a:gradFill rotWithShape="0">
          <a:gsLst>
            <a:gs pos="0">
              <a:schemeClr val="accent2">
                <a:alpha val="90000"/>
                <a:hueOff val="0"/>
                <a:satOff val="0"/>
                <a:lumOff val="0"/>
                <a:alphaOff val="-13333"/>
                <a:shade val="51000"/>
                <a:satMod val="130000"/>
              </a:schemeClr>
            </a:gs>
            <a:gs pos="80000">
              <a:schemeClr val="accent2">
                <a:alpha val="90000"/>
                <a:hueOff val="0"/>
                <a:satOff val="0"/>
                <a:lumOff val="0"/>
                <a:alphaOff val="-13333"/>
                <a:shade val="93000"/>
                <a:satMod val="130000"/>
              </a:schemeClr>
            </a:gs>
            <a:gs pos="100000">
              <a:schemeClr val="accent2">
                <a:alpha val="90000"/>
                <a:hueOff val="0"/>
                <a:satOff val="0"/>
                <a:lumOff val="0"/>
                <a:alphaOff val="-13333"/>
                <a:shade val="94000"/>
                <a:satMod val="135000"/>
              </a:schemeClr>
            </a:gs>
          </a:gsLst>
          <a:lin ang="16200000" scaled="0"/>
        </a:gradFill>
        <a:ln>
          <a:noFill/>
        </a:ln>
        <a:effectLst>
          <a:glow rad="63500">
            <a:schemeClr val="accent3">
              <a:satMod val="175000"/>
              <a:alpha val="40000"/>
            </a:schemeClr>
          </a:glow>
          <a:softEdge rad="63500"/>
        </a:effectLst>
        <a:scene3d>
          <a:camera prst="orthographicFront"/>
          <a:lightRig rig="threeP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b="1" kern="1200" baseline="0" dirty="0" smtClean="0"/>
            <a:t>Support enables customer to build upgrade project plan  </a:t>
          </a:r>
        </a:p>
        <a:p>
          <a:pPr marL="57150" lvl="1" indent="-57150" algn="l" defTabSz="488950">
            <a:lnSpc>
              <a:spcPct val="90000"/>
            </a:lnSpc>
            <a:spcBef>
              <a:spcPct val="0"/>
            </a:spcBef>
            <a:spcAft>
              <a:spcPct val="15000"/>
            </a:spcAft>
            <a:buChar char="••"/>
          </a:pPr>
          <a:r>
            <a:rPr lang="en-US" sz="1100" kern="1200" baseline="0" dirty="0" smtClean="0"/>
            <a:t> Support  will work with customer to understand their environment and upgrade requirements. (via Phone/webex/email)</a:t>
          </a:r>
        </a:p>
        <a:p>
          <a:pPr marL="57150" lvl="1" indent="-57150" algn="l" defTabSz="488950">
            <a:lnSpc>
              <a:spcPct val="90000"/>
            </a:lnSpc>
            <a:spcBef>
              <a:spcPct val="0"/>
            </a:spcBef>
            <a:spcAft>
              <a:spcPct val="15000"/>
            </a:spcAft>
            <a:buChar char="••"/>
          </a:pPr>
          <a:r>
            <a:rPr lang="en-US" sz="1100" kern="1200" baseline="0" dirty="0" smtClean="0"/>
            <a:t> Support  will provide relevant product documentation/KA’s etc. to support customer requirements</a:t>
          </a:r>
        </a:p>
        <a:p>
          <a:pPr marL="57150" lvl="1" indent="-57150" algn="l" defTabSz="488950">
            <a:lnSpc>
              <a:spcPct val="90000"/>
            </a:lnSpc>
            <a:spcBef>
              <a:spcPct val="0"/>
            </a:spcBef>
            <a:spcAft>
              <a:spcPct val="15000"/>
            </a:spcAft>
            <a:buChar char="••"/>
          </a:pPr>
          <a:r>
            <a:rPr lang="en-US" sz="1100" kern="1200" baseline="0" dirty="0" smtClean="0"/>
            <a:t> Support owns the ticket and will include Engineering and/or CSM as required</a:t>
          </a:r>
        </a:p>
        <a:p>
          <a:pPr marL="57150" lvl="1" indent="-57150" algn="l" defTabSz="488950">
            <a:lnSpc>
              <a:spcPct val="90000"/>
            </a:lnSpc>
            <a:spcBef>
              <a:spcPct val="0"/>
            </a:spcBef>
            <a:spcAft>
              <a:spcPct val="15000"/>
            </a:spcAft>
            <a:buChar char="••"/>
          </a:pPr>
          <a:r>
            <a:rPr lang="en-US" sz="1100" kern="1200" baseline="0" dirty="0" smtClean="0"/>
            <a:t> Provide details of BMC Services and any upgrade offerings</a:t>
          </a:r>
        </a:p>
        <a:p>
          <a:pPr marL="57150" lvl="1" indent="-57150" algn="l" defTabSz="488950">
            <a:lnSpc>
              <a:spcPct val="90000"/>
            </a:lnSpc>
            <a:spcBef>
              <a:spcPct val="0"/>
            </a:spcBef>
            <a:spcAft>
              <a:spcPct val="15000"/>
            </a:spcAft>
            <a:buChar char="••"/>
          </a:pPr>
          <a:r>
            <a:rPr lang="en-US" sz="1100" kern="1200" baseline="0" dirty="0" smtClean="0"/>
            <a:t> Product specific questions raised as separate issues and tracked from this ‘Amigo’ issue.</a:t>
          </a:r>
        </a:p>
        <a:p>
          <a:pPr marL="57150" lvl="1" indent="-57150" algn="l" defTabSz="488950">
            <a:lnSpc>
              <a:spcPct val="90000"/>
            </a:lnSpc>
            <a:spcBef>
              <a:spcPct val="0"/>
            </a:spcBef>
            <a:spcAft>
              <a:spcPct val="15000"/>
            </a:spcAft>
            <a:buChar char="••"/>
          </a:pPr>
          <a:r>
            <a:rPr lang="en-US" sz="1100" kern="1200" baseline="0" dirty="0" smtClean="0"/>
            <a:t> Upgrade date discussed – If date known ‘On Call’ team identified and included in discussions</a:t>
          </a:r>
        </a:p>
      </dsp:txBody>
      <dsp:txXfrm>
        <a:off x="206186" y="883580"/>
        <a:ext cx="6545728" cy="1458643"/>
      </dsp:txXfrm>
    </dsp:sp>
    <dsp:sp modelId="{60515B42-7C5C-4668-8548-6434360F267A}">
      <dsp:nvSpPr>
        <dsp:cNvPr id="0" name=""/>
        <dsp:cNvSpPr/>
      </dsp:nvSpPr>
      <dsp:spPr>
        <a:xfrm>
          <a:off x="1023316" y="2514596"/>
          <a:ext cx="7511079" cy="666067"/>
        </a:xfrm>
        <a:prstGeom prst="roundRect">
          <a:avLst>
            <a:gd name="adj" fmla="val 10000"/>
          </a:avLst>
        </a:prstGeom>
        <a:gradFill rotWithShape="0">
          <a:gsLst>
            <a:gs pos="0">
              <a:schemeClr val="accent2">
                <a:alpha val="90000"/>
                <a:hueOff val="0"/>
                <a:satOff val="0"/>
                <a:lumOff val="0"/>
                <a:alphaOff val="-26667"/>
                <a:shade val="51000"/>
                <a:satMod val="130000"/>
              </a:schemeClr>
            </a:gs>
            <a:gs pos="80000">
              <a:schemeClr val="accent2">
                <a:alpha val="90000"/>
                <a:hueOff val="0"/>
                <a:satOff val="0"/>
                <a:lumOff val="0"/>
                <a:alphaOff val="-26667"/>
                <a:shade val="93000"/>
                <a:satMod val="130000"/>
              </a:schemeClr>
            </a:gs>
            <a:gs pos="100000">
              <a:schemeClr val="accent2">
                <a:alpha val="90000"/>
                <a:hueOff val="0"/>
                <a:satOff val="0"/>
                <a:lumOff val="0"/>
                <a:alphaOff val="-26667"/>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b="1" kern="1200" baseline="0" dirty="0" smtClean="0"/>
            <a:t>Customer creates upgrade project plan</a:t>
          </a:r>
        </a:p>
        <a:p>
          <a:pPr marL="57150" lvl="1" indent="-57150" algn="l" defTabSz="488950">
            <a:lnSpc>
              <a:spcPct val="90000"/>
            </a:lnSpc>
            <a:spcBef>
              <a:spcPct val="0"/>
            </a:spcBef>
            <a:spcAft>
              <a:spcPct val="15000"/>
            </a:spcAft>
            <a:buChar char="••"/>
          </a:pPr>
          <a:r>
            <a:rPr lang="en-US" sz="1100" kern="1200" baseline="0" dirty="0" smtClean="0"/>
            <a:t> First ticket closed if no more questions at this time - new ticket is opened for next phase. </a:t>
          </a:r>
        </a:p>
        <a:p>
          <a:pPr marL="57150" lvl="1" indent="-57150" algn="l" defTabSz="488950">
            <a:lnSpc>
              <a:spcPct val="90000"/>
            </a:lnSpc>
            <a:spcBef>
              <a:spcPct val="0"/>
            </a:spcBef>
            <a:spcAft>
              <a:spcPct val="15000"/>
            </a:spcAft>
            <a:buChar char="••"/>
          </a:pPr>
          <a:r>
            <a:rPr lang="en-US" sz="1100" kern="1200" baseline="0" dirty="0" smtClean="0"/>
            <a:t> Recommend minimum delay of 2-3 days between first and second “Amigo” tickets. </a:t>
          </a:r>
        </a:p>
      </dsp:txBody>
      <dsp:txXfrm>
        <a:off x="1042824" y="2534104"/>
        <a:ext cx="6169718" cy="627051"/>
      </dsp:txXfrm>
    </dsp:sp>
    <dsp:sp modelId="{6A535659-678F-4A7B-BBFA-19A2AC921112}">
      <dsp:nvSpPr>
        <dsp:cNvPr id="0" name=""/>
        <dsp:cNvSpPr/>
      </dsp:nvSpPr>
      <dsp:spPr>
        <a:xfrm>
          <a:off x="1768971" y="3276598"/>
          <a:ext cx="7193280" cy="1236016"/>
        </a:xfrm>
        <a:prstGeom prst="roundRect">
          <a:avLst>
            <a:gd name="adj" fmla="val 10000"/>
          </a:avLst>
        </a:prstGeom>
        <a:gradFill rotWithShape="0">
          <a:gsLst>
            <a:gs pos="0">
              <a:schemeClr val="accent2">
                <a:alpha val="90000"/>
                <a:hueOff val="0"/>
                <a:satOff val="0"/>
                <a:lumOff val="0"/>
                <a:alphaOff val="-40000"/>
                <a:shade val="51000"/>
                <a:satMod val="130000"/>
              </a:schemeClr>
            </a:gs>
            <a:gs pos="80000">
              <a:schemeClr val="accent2">
                <a:alpha val="90000"/>
                <a:hueOff val="0"/>
                <a:satOff val="0"/>
                <a:lumOff val="0"/>
                <a:alphaOff val="-40000"/>
                <a:shade val="93000"/>
                <a:satMod val="130000"/>
              </a:schemeClr>
            </a:gs>
            <a:gs pos="100000">
              <a:schemeClr val="accent2">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b="1" kern="1200" baseline="0" dirty="0" smtClean="0"/>
            <a:t>Customer opens second “Amigo” ticket</a:t>
          </a:r>
        </a:p>
        <a:p>
          <a:pPr marL="57150" lvl="1" indent="-57150" algn="l" defTabSz="488950">
            <a:lnSpc>
              <a:spcPct val="90000"/>
            </a:lnSpc>
            <a:spcBef>
              <a:spcPct val="0"/>
            </a:spcBef>
            <a:spcAft>
              <a:spcPct val="15000"/>
            </a:spcAft>
            <a:buChar char="••"/>
          </a:pPr>
          <a:r>
            <a:rPr lang="en-US" sz="1100" kern="1200" baseline="0" dirty="0" smtClean="0"/>
            <a:t> Review project plan prior to upgrade.</a:t>
          </a:r>
        </a:p>
        <a:p>
          <a:pPr marL="57150" lvl="1" indent="-57150" algn="l" defTabSz="488950">
            <a:lnSpc>
              <a:spcPct val="90000"/>
            </a:lnSpc>
            <a:spcBef>
              <a:spcPct val="0"/>
            </a:spcBef>
            <a:spcAft>
              <a:spcPct val="15000"/>
            </a:spcAft>
            <a:buChar char="••"/>
          </a:pPr>
          <a:r>
            <a:rPr lang="en-US" sz="1100" kern="1200" baseline="0" dirty="0" smtClean="0"/>
            <a:t> Include ‘On Call’ Team</a:t>
          </a:r>
        </a:p>
        <a:p>
          <a:pPr marL="57150" lvl="1" indent="-57150" algn="l" defTabSz="488950">
            <a:lnSpc>
              <a:spcPct val="90000"/>
            </a:lnSpc>
            <a:spcBef>
              <a:spcPct val="0"/>
            </a:spcBef>
            <a:spcAft>
              <a:spcPct val="15000"/>
            </a:spcAft>
            <a:buChar char="••"/>
          </a:pPr>
          <a:r>
            <a:rPr lang="en-US" sz="1100" kern="1200" baseline="0" dirty="0" smtClean="0"/>
            <a:t> Post - upgrade review  - how did it go? Are there lessons to be learnt? </a:t>
          </a:r>
        </a:p>
        <a:p>
          <a:pPr marL="57150" lvl="1" indent="-57150" algn="l" defTabSz="488950">
            <a:lnSpc>
              <a:spcPct val="90000"/>
            </a:lnSpc>
            <a:spcBef>
              <a:spcPct val="0"/>
            </a:spcBef>
            <a:spcAft>
              <a:spcPct val="15000"/>
            </a:spcAft>
            <a:buChar char="••"/>
          </a:pPr>
          <a:r>
            <a:rPr lang="en-US" sz="1100" kern="1200" baseline="0" dirty="0" smtClean="0"/>
            <a:t> Raise separate issues for unresolved product specific issues.</a:t>
          </a:r>
        </a:p>
        <a:p>
          <a:pPr marL="57150" lvl="1" indent="-57150" algn="l" defTabSz="488950">
            <a:lnSpc>
              <a:spcPct val="90000"/>
            </a:lnSpc>
            <a:spcBef>
              <a:spcPct val="0"/>
            </a:spcBef>
            <a:spcAft>
              <a:spcPct val="15000"/>
            </a:spcAft>
            <a:buChar char="••"/>
          </a:pPr>
          <a:r>
            <a:rPr lang="en-US" sz="1100" kern="1200" baseline="0" dirty="0" smtClean="0"/>
            <a:t> Second “Amigo ” ticket closed after upgrade review</a:t>
          </a:r>
        </a:p>
      </dsp:txBody>
      <dsp:txXfrm>
        <a:off x="1805173" y="3312800"/>
        <a:ext cx="5864642" cy="1163612"/>
      </dsp:txXfrm>
    </dsp:sp>
    <dsp:sp modelId="{9261C5C9-F395-4417-A24C-FE680C3BD5D2}">
      <dsp:nvSpPr>
        <dsp:cNvPr id="0" name=""/>
        <dsp:cNvSpPr/>
      </dsp:nvSpPr>
      <dsp:spPr>
        <a:xfrm>
          <a:off x="5938985" y="350327"/>
          <a:ext cx="653796" cy="653796"/>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a:p>
      </dsp:txBody>
      <dsp:txXfrm>
        <a:off x="6086089" y="350327"/>
        <a:ext cx="359588" cy="491981"/>
      </dsp:txXfrm>
    </dsp:sp>
    <dsp:sp modelId="{A77F1ADF-09B1-40FA-9491-51F58E0E97F2}">
      <dsp:nvSpPr>
        <dsp:cNvPr id="0" name=""/>
        <dsp:cNvSpPr/>
      </dsp:nvSpPr>
      <dsp:spPr>
        <a:xfrm>
          <a:off x="6503907" y="1950527"/>
          <a:ext cx="653796" cy="653796"/>
        </a:xfrm>
        <a:prstGeom prst="downArrow">
          <a:avLst>
            <a:gd name="adj1" fmla="val 55000"/>
            <a:gd name="adj2" fmla="val 45000"/>
          </a:avLst>
        </a:prstGeom>
        <a:solidFill>
          <a:schemeClr val="accent2">
            <a:alpha val="90000"/>
            <a:tint val="40000"/>
            <a:hueOff val="0"/>
            <a:satOff val="0"/>
            <a:lumOff val="0"/>
            <a:alphaOff val="-2000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a:p>
      </dsp:txBody>
      <dsp:txXfrm>
        <a:off x="6651011" y="1950527"/>
        <a:ext cx="359588" cy="491981"/>
      </dsp:txXfrm>
    </dsp:sp>
    <dsp:sp modelId="{41A129D5-F82E-4D9D-ABDD-E4915C9DE7BF}">
      <dsp:nvSpPr>
        <dsp:cNvPr id="0" name=""/>
        <dsp:cNvSpPr/>
      </dsp:nvSpPr>
      <dsp:spPr>
        <a:xfrm>
          <a:off x="7315198" y="2743203"/>
          <a:ext cx="653796" cy="653796"/>
        </a:xfrm>
        <a:prstGeom prst="downArrow">
          <a:avLst>
            <a:gd name="adj1" fmla="val 55000"/>
            <a:gd name="adj2" fmla="val 45000"/>
          </a:avLst>
        </a:prstGeom>
        <a:solidFill>
          <a:schemeClr val="accent2">
            <a:alpha val="90000"/>
            <a:tint val="40000"/>
            <a:hueOff val="0"/>
            <a:satOff val="0"/>
            <a:lumOff val="0"/>
            <a:alphaOff val="-4000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a:p>
      </dsp:txBody>
      <dsp:txXfrm>
        <a:off x="7462302" y="2743203"/>
        <a:ext cx="359588" cy="4919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7680A8-EED7-4B99-A4C0-9A669FFCE0B0}">
      <dsp:nvSpPr>
        <dsp:cNvPr id="0" name=""/>
        <dsp:cNvSpPr/>
      </dsp:nvSpPr>
      <dsp:spPr>
        <a:xfrm>
          <a:off x="0" y="354997"/>
          <a:ext cx="8180388" cy="687779"/>
        </a:xfrm>
        <a:prstGeom prst="roundRect">
          <a:avLst>
            <a:gd name="adj" fmla="val 10000"/>
          </a:avLst>
        </a:prstGeom>
        <a:solidFill>
          <a:srgbClr val="6E9E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b="1" kern="1200" dirty="0" smtClean="0"/>
            <a:t>Execution:</a:t>
          </a:r>
          <a:endParaRPr lang="en-US" sz="1700" kern="1200" dirty="0"/>
        </a:p>
        <a:p>
          <a:pPr marL="114300" lvl="1" indent="-114300" algn="l" defTabSz="577850">
            <a:lnSpc>
              <a:spcPct val="90000"/>
            </a:lnSpc>
            <a:spcBef>
              <a:spcPct val="0"/>
            </a:spcBef>
            <a:spcAft>
              <a:spcPct val="15000"/>
            </a:spcAft>
            <a:buChar char="••"/>
          </a:pPr>
          <a:r>
            <a:rPr lang="en-US" sz="1300" kern="1200" dirty="0" smtClean="0"/>
            <a:t>Customer uses normal support process during execution. No special AMIGO tickets</a:t>
          </a:r>
          <a:endParaRPr lang="en-US" sz="1300" kern="1200" dirty="0"/>
        </a:p>
      </dsp:txBody>
      <dsp:txXfrm>
        <a:off x="20144" y="375141"/>
        <a:ext cx="8140100" cy="647491"/>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1963"/>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61963"/>
          </a:xfrm>
          <a:prstGeom prst="rect">
            <a:avLst/>
          </a:prstGeom>
        </p:spPr>
        <p:txBody>
          <a:bodyPr vert="horz" lIns="91440" tIns="45720" rIns="91440" bIns="45720" rtlCol="0"/>
          <a:lstStyle>
            <a:lvl1pPr algn="r">
              <a:defRPr sz="1200"/>
            </a:lvl1pPr>
          </a:lstStyle>
          <a:p>
            <a:pPr>
              <a:defRPr/>
            </a:pPr>
            <a:fld id="{B4DB4BF1-DBAB-4D13-B752-BED38AC539ED}" type="datetimeFigureOut">
              <a:rPr lang="en-US"/>
              <a:pPr>
                <a:defRPr/>
              </a:pPr>
              <a:t>9/29/2014</a:t>
            </a:fld>
            <a:endParaRPr lang="en-US"/>
          </a:p>
        </p:txBody>
      </p:sp>
      <p:sp>
        <p:nvSpPr>
          <p:cNvPr id="4" name="Footer Placeholder 3"/>
          <p:cNvSpPr>
            <a:spLocks noGrp="1"/>
          </p:cNvSpPr>
          <p:nvPr>
            <p:ph type="ftr" sz="quarter" idx="2"/>
          </p:nvPr>
        </p:nvSpPr>
        <p:spPr>
          <a:xfrm>
            <a:off x="0" y="8772525"/>
            <a:ext cx="2971800" cy="461963"/>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772525"/>
            <a:ext cx="2971800" cy="461963"/>
          </a:xfrm>
          <a:prstGeom prst="rect">
            <a:avLst/>
          </a:prstGeom>
        </p:spPr>
        <p:txBody>
          <a:bodyPr vert="horz" lIns="91440" tIns="45720" rIns="91440" bIns="45720" rtlCol="0" anchor="b"/>
          <a:lstStyle>
            <a:lvl1pPr algn="r">
              <a:defRPr sz="1200"/>
            </a:lvl1pPr>
          </a:lstStyle>
          <a:p>
            <a:pPr>
              <a:defRPr/>
            </a:pPr>
            <a:fld id="{F35FB3D7-273F-4E61-B63F-3653E6C63469}" type="slidenum">
              <a:rPr lang="en-US"/>
              <a:pPr>
                <a:defRPr/>
              </a:pPr>
              <a:t>‹#›</a:t>
            </a:fld>
            <a:endParaRPr lang="en-US"/>
          </a:p>
        </p:txBody>
      </p:sp>
    </p:spTree>
    <p:extLst>
      <p:ext uri="{BB962C8B-B14F-4D97-AF65-F5344CB8AC3E}">
        <p14:creationId xmlns:p14="http://schemas.microsoft.com/office/powerpoint/2010/main" val="196944059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61963"/>
          </a:xfrm>
          <a:prstGeom prst="rect">
            <a:avLst/>
          </a:prstGeom>
          <a:noFill/>
          <a:ln w="9525">
            <a:noFill/>
            <a:miter lim="800000"/>
            <a:headEnd/>
            <a:tailEnd/>
          </a:ln>
          <a:effectLst/>
        </p:spPr>
        <p:txBody>
          <a:bodyPr vert="horz" wrap="square" lIns="91956" tIns="45979" rIns="91956" bIns="45979" numCol="1" anchor="t" anchorCtr="0" compatLnSpc="1">
            <a:prstTxWarp prst="textNoShape">
              <a:avLst/>
            </a:prstTxWarp>
          </a:bodyPr>
          <a:lstStyle>
            <a:lvl1pPr defTabSz="919163" eaLnBrk="1" hangingPunct="1">
              <a:defRPr sz="1200">
                <a:latin typeface="Arial" charset="0"/>
                <a:ea typeface="ＭＳ Ｐゴシック" pitchFamily="34" charset="-128"/>
                <a:cs typeface="+mn-cs"/>
              </a:defRPr>
            </a:lvl1pPr>
          </a:lstStyle>
          <a:p>
            <a:pPr>
              <a:defRPr/>
            </a:pPr>
            <a:endParaRPr lang="en-US"/>
          </a:p>
        </p:txBody>
      </p:sp>
      <p:sp>
        <p:nvSpPr>
          <p:cNvPr id="3075" name="Rectangle 3"/>
          <p:cNvSpPr>
            <a:spLocks noGrp="1" noChangeArrowheads="1"/>
          </p:cNvSpPr>
          <p:nvPr>
            <p:ph type="dt" idx="1"/>
          </p:nvPr>
        </p:nvSpPr>
        <p:spPr bwMode="auto">
          <a:xfrm>
            <a:off x="3884613" y="0"/>
            <a:ext cx="2971800" cy="461963"/>
          </a:xfrm>
          <a:prstGeom prst="rect">
            <a:avLst/>
          </a:prstGeom>
          <a:noFill/>
          <a:ln w="9525">
            <a:noFill/>
            <a:miter lim="800000"/>
            <a:headEnd/>
            <a:tailEnd/>
          </a:ln>
          <a:effectLst/>
        </p:spPr>
        <p:txBody>
          <a:bodyPr vert="horz" wrap="square" lIns="91956" tIns="45979" rIns="91956" bIns="45979" numCol="1" anchor="t" anchorCtr="0" compatLnSpc="1">
            <a:prstTxWarp prst="textNoShape">
              <a:avLst/>
            </a:prstTxWarp>
          </a:bodyPr>
          <a:lstStyle>
            <a:lvl1pPr algn="r" defTabSz="919163" eaLnBrk="1" hangingPunct="1">
              <a:defRPr sz="1200">
                <a:latin typeface="Arial" charset="0"/>
                <a:ea typeface="ＭＳ Ｐゴシック" pitchFamily="34" charset="-128"/>
                <a:cs typeface="+mn-cs"/>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20775" y="692150"/>
            <a:ext cx="4618038"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87850"/>
            <a:ext cx="5486400" cy="4156075"/>
          </a:xfrm>
          <a:prstGeom prst="rect">
            <a:avLst/>
          </a:prstGeom>
          <a:noFill/>
          <a:ln w="9525">
            <a:noFill/>
            <a:miter lim="800000"/>
            <a:headEnd/>
            <a:tailEnd/>
          </a:ln>
          <a:effectLst/>
        </p:spPr>
        <p:txBody>
          <a:bodyPr vert="horz" wrap="square" lIns="91956" tIns="45979" rIns="91956" bIns="4597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2525"/>
            <a:ext cx="2971800" cy="461963"/>
          </a:xfrm>
          <a:prstGeom prst="rect">
            <a:avLst/>
          </a:prstGeom>
          <a:noFill/>
          <a:ln w="9525">
            <a:noFill/>
            <a:miter lim="800000"/>
            <a:headEnd/>
            <a:tailEnd/>
          </a:ln>
          <a:effectLst/>
        </p:spPr>
        <p:txBody>
          <a:bodyPr vert="horz" wrap="square" lIns="91956" tIns="45979" rIns="91956" bIns="45979" numCol="1" anchor="b" anchorCtr="0" compatLnSpc="1">
            <a:prstTxWarp prst="textNoShape">
              <a:avLst/>
            </a:prstTxWarp>
          </a:bodyPr>
          <a:lstStyle>
            <a:lvl1pPr defTabSz="919163" eaLnBrk="1" hangingPunct="1">
              <a:defRPr sz="1200">
                <a:latin typeface="Arial" charset="0"/>
                <a:ea typeface="ＭＳ Ｐゴシック" pitchFamily="34" charset="-128"/>
                <a:cs typeface="+mn-cs"/>
              </a:defRPr>
            </a:lvl1pPr>
          </a:lstStyle>
          <a:p>
            <a:pPr>
              <a:defRPr/>
            </a:pPr>
            <a:endParaRPr lang="en-US"/>
          </a:p>
        </p:txBody>
      </p:sp>
      <p:sp>
        <p:nvSpPr>
          <p:cNvPr id="3079" name="Rectangle 7"/>
          <p:cNvSpPr>
            <a:spLocks noGrp="1" noChangeArrowheads="1"/>
          </p:cNvSpPr>
          <p:nvPr>
            <p:ph type="sldNum" sz="quarter" idx="5"/>
          </p:nvPr>
        </p:nvSpPr>
        <p:spPr bwMode="auto">
          <a:xfrm>
            <a:off x="3884613" y="8772525"/>
            <a:ext cx="2971800" cy="461963"/>
          </a:xfrm>
          <a:prstGeom prst="rect">
            <a:avLst/>
          </a:prstGeom>
          <a:noFill/>
          <a:ln w="9525">
            <a:noFill/>
            <a:miter lim="800000"/>
            <a:headEnd/>
            <a:tailEnd/>
          </a:ln>
          <a:effectLst/>
        </p:spPr>
        <p:txBody>
          <a:bodyPr vert="horz" wrap="square" lIns="91956" tIns="45979" rIns="91956" bIns="45979" numCol="1" anchor="b" anchorCtr="0" compatLnSpc="1">
            <a:prstTxWarp prst="textNoShape">
              <a:avLst/>
            </a:prstTxWarp>
          </a:bodyPr>
          <a:lstStyle>
            <a:lvl1pPr algn="r" defTabSz="919163" eaLnBrk="1" hangingPunct="1">
              <a:defRPr sz="1200">
                <a:latin typeface="Arial" charset="0"/>
                <a:ea typeface="ＭＳ Ｐゴシック" pitchFamily="34" charset="-128"/>
                <a:cs typeface="+mn-cs"/>
              </a:defRPr>
            </a:lvl1pPr>
          </a:lstStyle>
          <a:p>
            <a:pPr>
              <a:defRPr/>
            </a:pPr>
            <a:fld id="{8FC8CF20-BEA6-448F-A7FD-0E044677CBF4}" type="slidenum">
              <a:rPr lang="en-US"/>
              <a:pPr>
                <a:defRPr/>
              </a:pPr>
              <a:t>‹#›</a:t>
            </a:fld>
            <a:endParaRPr lang="en-US"/>
          </a:p>
        </p:txBody>
      </p:sp>
    </p:spTree>
    <p:extLst>
      <p:ext uri="{BB962C8B-B14F-4D97-AF65-F5344CB8AC3E}">
        <p14:creationId xmlns:p14="http://schemas.microsoft.com/office/powerpoint/2010/main" val="1028455579"/>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D24AFA2E-5D45-4397-9750-526040FBBF53}" type="slidenum">
              <a:rPr lang="en-US"/>
              <a:pPr/>
              <a:t>2</a:t>
            </a:fld>
            <a:endParaRPr 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4x3_titl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329155" name="Rectangle 3"/>
          <p:cNvSpPr>
            <a:spLocks noGrp="1" noChangeArrowheads="1"/>
          </p:cNvSpPr>
          <p:nvPr>
            <p:ph type="subTitle" idx="1"/>
          </p:nvPr>
        </p:nvSpPr>
        <p:spPr>
          <a:xfrm>
            <a:off x="1316038" y="4706938"/>
            <a:ext cx="6151562" cy="1143000"/>
          </a:xfrm>
        </p:spPr>
        <p:txBody>
          <a:bodyPr/>
          <a:lstStyle>
            <a:lvl1pPr marL="0" indent="0">
              <a:spcBef>
                <a:spcPts val="200"/>
              </a:spcBef>
              <a:buFontTx/>
              <a:buNone/>
              <a:defRPr>
                <a:solidFill>
                  <a:srgbClr val="36526C"/>
                </a:solidFill>
              </a:defRPr>
            </a:lvl1pPr>
          </a:lstStyle>
          <a:p>
            <a:r>
              <a:rPr lang="en-US"/>
              <a:t>Click to edit Master subtitle style</a:t>
            </a:r>
          </a:p>
        </p:txBody>
      </p:sp>
      <p:sp>
        <p:nvSpPr>
          <p:cNvPr id="1329156" name="Rectangle 7"/>
          <p:cNvSpPr>
            <a:spLocks noGrp="1" noChangeArrowheads="1"/>
          </p:cNvSpPr>
          <p:nvPr>
            <p:ph type="ctrTitle"/>
          </p:nvPr>
        </p:nvSpPr>
        <p:spPr bwMode="auto">
          <a:xfrm>
            <a:off x="1316038" y="3427413"/>
            <a:ext cx="6151562" cy="1279525"/>
          </a:xfrm>
        </p:spPr>
        <p:txBody>
          <a:bodyPr anchor="b"/>
          <a:lstStyle>
            <a:lvl1pPr>
              <a:defRPr sz="3200">
                <a:solidFill>
                  <a:schemeClr val="tx1"/>
                </a:solidFill>
              </a:defRPr>
            </a:lvl1pPr>
          </a:lstStyle>
          <a:p>
            <a:r>
              <a:rPr lang="en-US"/>
              <a:t>Click to edit Master title style</a:t>
            </a:r>
          </a:p>
        </p:txBody>
      </p:sp>
    </p:spTree>
  </p:cSld>
  <p:clrMapOvr>
    <a:masterClrMapping/>
  </p:clrMapOvr>
  <p:transition spd="med">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5463" y="52388"/>
            <a:ext cx="2151062" cy="65008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0688" y="52388"/>
            <a:ext cx="6302375" cy="6500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20688" y="52388"/>
            <a:ext cx="7102475" cy="9588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20688" y="1295400"/>
            <a:ext cx="8605837" cy="5257800"/>
          </a:xfrm>
        </p:spPr>
        <p:txBody>
          <a:bodyPr/>
          <a:lstStyle/>
          <a:p>
            <a:pPr lvl="0"/>
            <a:endParaRPr lang="en-US" noProof="0" smtClean="0"/>
          </a:p>
        </p:txBody>
      </p:sp>
    </p:spTree>
  </p:cSld>
  <p:clrMapOvr>
    <a:masterClrMapping/>
  </p:clrMapOvr>
  <p:transition spd="med">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0688" y="1295400"/>
            <a:ext cx="4225925"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99013" y="1295400"/>
            <a:ext cx="4227512"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4DBE8"/>
        </a:solidFill>
        <a:effectLst/>
      </p:bgPr>
    </p:bg>
    <p:spTree>
      <p:nvGrpSpPr>
        <p:cNvPr id="1" name=""/>
        <p:cNvGrpSpPr/>
        <p:nvPr/>
      </p:nvGrpSpPr>
      <p:grpSpPr>
        <a:xfrm>
          <a:off x="0" y="0"/>
          <a:ext cx="0" cy="0"/>
          <a:chOff x="0" y="0"/>
          <a:chExt cx="0" cy="0"/>
        </a:xfrm>
      </p:grpSpPr>
      <p:pic>
        <p:nvPicPr>
          <p:cNvPr id="1026" name="Picture 2" descr="4x3_body"/>
          <p:cNvPicPr>
            <a:picLocks noChangeAspect="1" noChangeArrowheads="1"/>
          </p:cNvPicPr>
          <p:nvPr/>
        </p:nvPicPr>
        <p:blipFill>
          <a:blip r:embed="rId14" cstate="print"/>
          <a:srcRect/>
          <a:stretch>
            <a:fillRect/>
          </a:stretch>
        </p:blipFill>
        <p:spPr bwMode="auto">
          <a:xfrm>
            <a:off x="0" y="0"/>
            <a:ext cx="9144000" cy="6858000"/>
          </a:xfrm>
          <a:prstGeom prst="rect">
            <a:avLst/>
          </a:prstGeom>
          <a:noFill/>
          <a:ln w="9525">
            <a:noFill/>
            <a:miter lim="800000"/>
            <a:headEnd/>
            <a:tailEnd/>
          </a:ln>
        </p:spPr>
      </p:pic>
      <p:sp>
        <p:nvSpPr>
          <p:cNvPr id="1027" name="Rectangle 3"/>
          <p:cNvSpPr>
            <a:spLocks noGrp="1" noChangeArrowheads="1"/>
          </p:cNvSpPr>
          <p:nvPr>
            <p:ph type="body" idx="1"/>
          </p:nvPr>
        </p:nvSpPr>
        <p:spPr bwMode="auto">
          <a:xfrm>
            <a:off x="420688" y="1295400"/>
            <a:ext cx="8605837" cy="5257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First level</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7"/>
          <p:cNvSpPr>
            <a:spLocks noGrp="1" noChangeArrowheads="1"/>
          </p:cNvSpPr>
          <p:nvPr>
            <p:ph type="title"/>
          </p:nvPr>
        </p:nvSpPr>
        <p:spPr bwMode="white">
          <a:xfrm>
            <a:off x="420688" y="52388"/>
            <a:ext cx="7102475" cy="9588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Title goes here</a:t>
            </a:r>
          </a:p>
        </p:txBody>
      </p:sp>
      <p:cxnSp>
        <p:nvCxnSpPr>
          <p:cNvPr id="10" name="Straight Connector 9"/>
          <p:cNvCxnSpPr/>
          <p:nvPr/>
        </p:nvCxnSpPr>
        <p:spPr bwMode="auto">
          <a:xfrm>
            <a:off x="457200" y="6551613"/>
            <a:ext cx="8305800" cy="1587"/>
          </a:xfrm>
          <a:prstGeom prst="line">
            <a:avLst/>
          </a:prstGeom>
          <a:ln w="3175" cap="flat" cmpd="sng" algn="ctr">
            <a:solidFill>
              <a:schemeClr val="bg1">
                <a:lumMod val="85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28134" name="Footer Placeholder 3"/>
          <p:cNvSpPr txBox="1">
            <a:spLocks noGrp="1"/>
          </p:cNvSpPr>
          <p:nvPr/>
        </p:nvSpPr>
        <p:spPr bwMode="auto">
          <a:xfrm>
            <a:off x="457200" y="6589713"/>
            <a:ext cx="3200400" cy="168275"/>
          </a:xfrm>
          <a:prstGeom prst="rect">
            <a:avLst/>
          </a:prstGeom>
          <a:noFill/>
          <a:ln w="9525">
            <a:noFill/>
            <a:miter lim="800000"/>
            <a:headEnd/>
            <a:tailEnd/>
          </a:ln>
        </p:spPr>
        <p:txBody>
          <a:bodyPr lIns="0" tIns="0" rIns="0" bIns="0"/>
          <a:lstStyle/>
          <a:p>
            <a:pPr>
              <a:defRPr/>
            </a:pPr>
            <a:r>
              <a:rPr lang="en-US" sz="700">
                <a:solidFill>
                  <a:srgbClr val="A6A6A6"/>
                </a:solidFill>
                <a:latin typeface="Arial" charset="0"/>
                <a:cs typeface="Arial" charset="0"/>
              </a:rPr>
              <a:t>© Copyright </a:t>
            </a:r>
            <a:fld id="{0C9B1B85-18B0-4E00-B40E-B27A05E44ECF}" type="datetime1">
              <a:rPr lang="en-US" sz="700">
                <a:solidFill>
                  <a:srgbClr val="A6A6A6"/>
                </a:solidFill>
                <a:latin typeface="Arial" charset="0"/>
                <a:cs typeface="Arial" charset="0"/>
              </a:rPr>
              <a:pPr>
                <a:defRPr/>
              </a:pPr>
              <a:t>9/29/2014</a:t>
            </a:fld>
            <a:r>
              <a:rPr lang="en-US" sz="700">
                <a:solidFill>
                  <a:srgbClr val="A6A6A6"/>
                </a:solidFill>
                <a:latin typeface="Arial" charset="0"/>
                <a:cs typeface="Arial" charset="0"/>
              </a:rPr>
              <a:t> BMC Software, Inc</a:t>
            </a:r>
          </a:p>
        </p:txBody>
      </p:sp>
      <p:sp>
        <p:nvSpPr>
          <p:cNvPr id="18437" name="Slide Number Placeholder 4"/>
          <p:cNvSpPr txBox="1">
            <a:spLocks noGrp="1"/>
          </p:cNvSpPr>
          <p:nvPr/>
        </p:nvSpPr>
        <p:spPr bwMode="auto">
          <a:xfrm>
            <a:off x="8382000" y="6589713"/>
            <a:ext cx="381000" cy="152400"/>
          </a:xfrm>
          <a:prstGeom prst="rect">
            <a:avLst/>
          </a:prstGeom>
          <a:noFill/>
          <a:ln>
            <a:miter lim="800000"/>
            <a:headEnd/>
            <a:tailEnd/>
          </a:ln>
        </p:spPr>
        <p:txBody>
          <a:bodyPr lIns="0" tIns="0" rIns="0" bIns="0"/>
          <a:lstStyle/>
          <a:p>
            <a:pPr algn="r">
              <a:defRPr/>
            </a:pPr>
            <a:fld id="{CF045CAB-591B-4E77-ACB8-992F091FBF3D}" type="slidenum">
              <a:rPr lang="en-US" sz="800" b="1">
                <a:solidFill>
                  <a:srgbClr val="7F7F7F"/>
                </a:solidFill>
                <a:latin typeface="Arial" charset="0"/>
                <a:cs typeface="Arial" charset="0"/>
              </a:rPr>
              <a:pPr algn="r">
                <a:defRPr/>
              </a:pPr>
              <a:t>‹#›</a:t>
            </a:fld>
            <a:endParaRPr lang="en-US" sz="800" b="1">
              <a:solidFill>
                <a:srgbClr val="7F7F7F"/>
              </a:solidFill>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876"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 id="2147483875" r:id="rId12"/>
  </p:sldLayoutIdLst>
  <p:transition spd="med">
    <p:wipe/>
  </p:transition>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2400">
          <a:solidFill>
            <a:srgbClr val="FFFFFF"/>
          </a:solidFill>
          <a:latin typeface="+mj-lt"/>
          <a:ea typeface="+mj-ea"/>
          <a:cs typeface="ＭＳ Ｐゴシック"/>
        </a:defRPr>
      </a:lvl1pPr>
      <a:lvl2pPr algn="l" rtl="0" eaLnBrk="0" fontAlgn="base" hangingPunct="0">
        <a:lnSpc>
          <a:spcPct val="90000"/>
        </a:lnSpc>
        <a:spcBef>
          <a:spcPct val="0"/>
        </a:spcBef>
        <a:spcAft>
          <a:spcPct val="0"/>
        </a:spcAft>
        <a:defRPr sz="2400">
          <a:solidFill>
            <a:srgbClr val="FFFFFF"/>
          </a:solidFill>
          <a:latin typeface="Arial" charset="0"/>
          <a:ea typeface="ＭＳ Ｐゴシック" pitchFamily="34" charset="-128"/>
          <a:cs typeface="ＭＳ Ｐゴシック"/>
        </a:defRPr>
      </a:lvl2pPr>
      <a:lvl3pPr algn="l" rtl="0" eaLnBrk="0" fontAlgn="base" hangingPunct="0">
        <a:lnSpc>
          <a:spcPct val="90000"/>
        </a:lnSpc>
        <a:spcBef>
          <a:spcPct val="0"/>
        </a:spcBef>
        <a:spcAft>
          <a:spcPct val="0"/>
        </a:spcAft>
        <a:defRPr sz="2400">
          <a:solidFill>
            <a:srgbClr val="FFFFFF"/>
          </a:solidFill>
          <a:latin typeface="Arial" charset="0"/>
          <a:ea typeface="ＭＳ Ｐゴシック" pitchFamily="34" charset="-128"/>
          <a:cs typeface="ＭＳ Ｐゴシック"/>
        </a:defRPr>
      </a:lvl3pPr>
      <a:lvl4pPr algn="l" rtl="0" eaLnBrk="0" fontAlgn="base" hangingPunct="0">
        <a:lnSpc>
          <a:spcPct val="90000"/>
        </a:lnSpc>
        <a:spcBef>
          <a:spcPct val="0"/>
        </a:spcBef>
        <a:spcAft>
          <a:spcPct val="0"/>
        </a:spcAft>
        <a:defRPr sz="2400">
          <a:solidFill>
            <a:srgbClr val="FFFFFF"/>
          </a:solidFill>
          <a:latin typeface="Arial" charset="0"/>
          <a:ea typeface="ＭＳ Ｐゴシック" pitchFamily="34" charset="-128"/>
          <a:cs typeface="ＭＳ Ｐゴシック"/>
        </a:defRPr>
      </a:lvl4pPr>
      <a:lvl5pPr algn="l" rtl="0" eaLnBrk="0" fontAlgn="base" hangingPunct="0">
        <a:lnSpc>
          <a:spcPct val="90000"/>
        </a:lnSpc>
        <a:spcBef>
          <a:spcPct val="0"/>
        </a:spcBef>
        <a:spcAft>
          <a:spcPct val="0"/>
        </a:spcAft>
        <a:defRPr sz="2400">
          <a:solidFill>
            <a:srgbClr val="FFFFFF"/>
          </a:solidFill>
          <a:latin typeface="Arial" charset="0"/>
          <a:ea typeface="ＭＳ Ｐゴシック" pitchFamily="34" charset="-128"/>
          <a:cs typeface="ＭＳ Ｐゴシック"/>
        </a:defRPr>
      </a:lvl5pPr>
      <a:lvl6pPr marL="457200" algn="l" rtl="0" eaLnBrk="0" fontAlgn="base" hangingPunct="0">
        <a:lnSpc>
          <a:spcPct val="90000"/>
        </a:lnSpc>
        <a:spcBef>
          <a:spcPct val="0"/>
        </a:spcBef>
        <a:spcAft>
          <a:spcPct val="0"/>
        </a:spcAft>
        <a:defRPr sz="2400">
          <a:solidFill>
            <a:srgbClr val="FFFFFF"/>
          </a:solidFill>
          <a:latin typeface="Arial" charset="0"/>
          <a:ea typeface="ＭＳ Ｐゴシック" pitchFamily="34" charset="-128"/>
        </a:defRPr>
      </a:lvl6pPr>
      <a:lvl7pPr marL="914400" algn="l" rtl="0" eaLnBrk="0" fontAlgn="base" hangingPunct="0">
        <a:lnSpc>
          <a:spcPct val="90000"/>
        </a:lnSpc>
        <a:spcBef>
          <a:spcPct val="0"/>
        </a:spcBef>
        <a:spcAft>
          <a:spcPct val="0"/>
        </a:spcAft>
        <a:defRPr sz="2400">
          <a:solidFill>
            <a:srgbClr val="FFFFFF"/>
          </a:solidFill>
          <a:latin typeface="Arial" charset="0"/>
          <a:ea typeface="ＭＳ Ｐゴシック" pitchFamily="34" charset="-128"/>
        </a:defRPr>
      </a:lvl7pPr>
      <a:lvl8pPr marL="1371600" algn="l" rtl="0" eaLnBrk="0" fontAlgn="base" hangingPunct="0">
        <a:lnSpc>
          <a:spcPct val="90000"/>
        </a:lnSpc>
        <a:spcBef>
          <a:spcPct val="0"/>
        </a:spcBef>
        <a:spcAft>
          <a:spcPct val="0"/>
        </a:spcAft>
        <a:defRPr sz="2400">
          <a:solidFill>
            <a:srgbClr val="FFFFFF"/>
          </a:solidFill>
          <a:latin typeface="Arial" charset="0"/>
          <a:ea typeface="ＭＳ Ｐゴシック" pitchFamily="34" charset="-128"/>
        </a:defRPr>
      </a:lvl8pPr>
      <a:lvl9pPr marL="1828800" algn="l" rtl="0" eaLnBrk="0" fontAlgn="base" hangingPunct="0">
        <a:lnSpc>
          <a:spcPct val="90000"/>
        </a:lnSpc>
        <a:spcBef>
          <a:spcPct val="0"/>
        </a:spcBef>
        <a:spcAft>
          <a:spcPct val="0"/>
        </a:spcAft>
        <a:defRPr sz="2400">
          <a:solidFill>
            <a:srgbClr val="FFFFFF"/>
          </a:solidFill>
          <a:latin typeface="Arial" charset="0"/>
          <a:ea typeface="ＭＳ Ｐゴシック" pitchFamily="34" charset="-128"/>
        </a:defRPr>
      </a:lvl9pPr>
    </p:titleStyle>
    <p:bodyStyle>
      <a:lvl1pPr marL="273050" indent="-273050" algn="l" rtl="0" eaLnBrk="0" fontAlgn="base" hangingPunct="0">
        <a:lnSpc>
          <a:spcPct val="85000"/>
        </a:lnSpc>
        <a:spcBef>
          <a:spcPct val="50000"/>
        </a:spcBef>
        <a:spcAft>
          <a:spcPct val="0"/>
        </a:spcAft>
        <a:buSzPct val="75000"/>
        <a:buBlip>
          <a:blip r:embed="rId15"/>
        </a:buBlip>
        <a:defRPr sz="2200">
          <a:solidFill>
            <a:schemeClr val="tx1"/>
          </a:solidFill>
          <a:latin typeface="+mn-lt"/>
          <a:ea typeface="+mn-ea"/>
          <a:cs typeface="+mn-cs"/>
        </a:defRPr>
      </a:lvl1pPr>
      <a:lvl2pPr marL="568325" indent="-222250" algn="l" rtl="0" eaLnBrk="0" fontAlgn="base" hangingPunct="0">
        <a:lnSpc>
          <a:spcPct val="85000"/>
        </a:lnSpc>
        <a:spcBef>
          <a:spcPct val="10000"/>
        </a:spcBef>
        <a:spcAft>
          <a:spcPct val="0"/>
        </a:spcAft>
        <a:buSzPct val="75000"/>
        <a:buFont typeface="Lucida Grande" pitchFamily="-65" charset="0"/>
        <a:buChar char="-"/>
        <a:defRPr sz="2000">
          <a:solidFill>
            <a:srgbClr val="36526C"/>
          </a:solidFill>
          <a:latin typeface="+mn-lt"/>
          <a:ea typeface="+mn-ea"/>
          <a:cs typeface="Arial" charset="0"/>
        </a:defRPr>
      </a:lvl2pPr>
      <a:lvl3pPr marL="857250" indent="-174625" algn="l" rtl="0" eaLnBrk="0" fontAlgn="base" hangingPunct="0">
        <a:lnSpc>
          <a:spcPct val="85000"/>
        </a:lnSpc>
        <a:spcBef>
          <a:spcPct val="10000"/>
        </a:spcBef>
        <a:spcAft>
          <a:spcPct val="0"/>
        </a:spcAft>
        <a:buSzPct val="75000"/>
        <a:buFont typeface="Wingdings" pitchFamily="2" charset="2"/>
        <a:buChar char="§"/>
        <a:defRPr sz="2000">
          <a:solidFill>
            <a:srgbClr val="36526C"/>
          </a:solidFill>
          <a:latin typeface="+mn-lt"/>
          <a:ea typeface="+mn-ea"/>
          <a:cs typeface="Arial" charset="0"/>
        </a:defRPr>
      </a:lvl3pPr>
      <a:lvl4pPr marL="1201738" indent="-230188" algn="l" rtl="0" eaLnBrk="0" fontAlgn="base" hangingPunct="0">
        <a:lnSpc>
          <a:spcPct val="85000"/>
        </a:lnSpc>
        <a:spcBef>
          <a:spcPct val="10000"/>
        </a:spcBef>
        <a:spcAft>
          <a:spcPct val="0"/>
        </a:spcAft>
        <a:buChar char="–"/>
        <a:defRPr>
          <a:solidFill>
            <a:srgbClr val="36526C"/>
          </a:solidFill>
          <a:latin typeface="+mn-lt"/>
          <a:ea typeface="+mn-ea"/>
          <a:cs typeface="Arial" charset="0"/>
        </a:defRPr>
      </a:lvl4pPr>
      <a:lvl5pPr marL="1600200" indent="-228600" algn="l" rtl="0" eaLnBrk="0" fontAlgn="base" hangingPunct="0">
        <a:lnSpc>
          <a:spcPct val="85000"/>
        </a:lnSpc>
        <a:spcBef>
          <a:spcPct val="10000"/>
        </a:spcBef>
        <a:spcAft>
          <a:spcPct val="0"/>
        </a:spcAft>
        <a:buChar char="»"/>
        <a:defRPr>
          <a:solidFill>
            <a:srgbClr val="36526C"/>
          </a:solidFill>
          <a:latin typeface="+mn-lt"/>
          <a:ea typeface="+mn-ea"/>
          <a:cs typeface="Arial" charset="0"/>
        </a:defRPr>
      </a:lvl5pPr>
      <a:lvl6pPr marL="2057400" indent="-228600" algn="l" rtl="0" eaLnBrk="0" fontAlgn="base" hangingPunct="0">
        <a:lnSpc>
          <a:spcPct val="85000"/>
        </a:lnSpc>
        <a:spcBef>
          <a:spcPct val="10000"/>
        </a:spcBef>
        <a:spcAft>
          <a:spcPct val="0"/>
        </a:spcAft>
        <a:buChar char="»"/>
        <a:defRPr>
          <a:solidFill>
            <a:srgbClr val="36526C"/>
          </a:solidFill>
          <a:latin typeface="+mn-lt"/>
          <a:ea typeface="+mn-ea"/>
          <a:cs typeface="Arial" charset="0"/>
        </a:defRPr>
      </a:lvl6pPr>
      <a:lvl7pPr marL="2514600" indent="-228600" algn="l" rtl="0" eaLnBrk="0" fontAlgn="base" hangingPunct="0">
        <a:lnSpc>
          <a:spcPct val="85000"/>
        </a:lnSpc>
        <a:spcBef>
          <a:spcPct val="10000"/>
        </a:spcBef>
        <a:spcAft>
          <a:spcPct val="0"/>
        </a:spcAft>
        <a:buChar char="»"/>
        <a:defRPr>
          <a:solidFill>
            <a:srgbClr val="36526C"/>
          </a:solidFill>
          <a:latin typeface="+mn-lt"/>
          <a:ea typeface="+mn-ea"/>
          <a:cs typeface="Arial" charset="0"/>
        </a:defRPr>
      </a:lvl7pPr>
      <a:lvl8pPr marL="2971800" indent="-228600" algn="l" rtl="0" eaLnBrk="0" fontAlgn="base" hangingPunct="0">
        <a:lnSpc>
          <a:spcPct val="85000"/>
        </a:lnSpc>
        <a:spcBef>
          <a:spcPct val="10000"/>
        </a:spcBef>
        <a:spcAft>
          <a:spcPct val="0"/>
        </a:spcAft>
        <a:buChar char="»"/>
        <a:defRPr>
          <a:solidFill>
            <a:srgbClr val="36526C"/>
          </a:solidFill>
          <a:latin typeface="+mn-lt"/>
          <a:ea typeface="+mn-ea"/>
          <a:cs typeface="Arial" charset="0"/>
        </a:defRPr>
      </a:lvl8pPr>
      <a:lvl9pPr marL="3429000" indent="-228600" algn="l" rtl="0" eaLnBrk="0" fontAlgn="base" hangingPunct="0">
        <a:lnSpc>
          <a:spcPct val="85000"/>
        </a:lnSpc>
        <a:spcBef>
          <a:spcPct val="10000"/>
        </a:spcBef>
        <a:spcAft>
          <a:spcPct val="0"/>
        </a:spcAft>
        <a:buChar char="»"/>
        <a:defRPr>
          <a:solidFill>
            <a:srgbClr val="36526C"/>
          </a:solidFill>
          <a:latin typeface="+mn-lt"/>
          <a:ea typeface="+mn-ea"/>
          <a:cs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bmc.com/support/support-contact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Customer_Support@BMC.com" TargetMode="External"/><Relationship Id="rId2" Type="http://schemas.openxmlformats.org/officeDocument/2006/relationships/hyperlink" Target="http://www.bmc.com/support/support-contacts/" TargetMode="External"/><Relationship Id="rId1" Type="http://schemas.openxmlformats.org/officeDocument/2006/relationships/slideLayout" Target="../slideLayouts/slideLayout2.xml"/><Relationship Id="rId4" Type="http://schemas.openxmlformats.org/officeDocument/2006/relationships/hyperlink" Target="http://www.bmc.com/suppor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Title 6"/>
          <p:cNvSpPr>
            <a:spLocks noGrp="1"/>
          </p:cNvSpPr>
          <p:nvPr>
            <p:ph type="ctrTitle"/>
          </p:nvPr>
        </p:nvSpPr>
        <p:spPr>
          <a:xfrm>
            <a:off x="304800" y="4191000"/>
            <a:ext cx="8458200" cy="1295400"/>
          </a:xfrm>
        </p:spPr>
        <p:txBody>
          <a:bodyPr/>
          <a:lstStyle/>
          <a:p>
            <a:pPr algn="ct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b="1" dirty="0" smtClean="0"/>
              <a:t> </a:t>
            </a:r>
            <a:br>
              <a:rPr lang="en-US" sz="2800" b="1" dirty="0" smtClean="0"/>
            </a:br>
            <a:r>
              <a:rPr lang="en-US" sz="2800" dirty="0" smtClean="0"/>
              <a:t/>
            </a:r>
            <a:br>
              <a:rPr lang="en-US" sz="2800" dirty="0" smtClean="0"/>
            </a:br>
            <a:r>
              <a:rPr lang="en-US" sz="2800" dirty="0" smtClean="0"/>
              <a:t/>
            </a:r>
            <a:br>
              <a:rPr lang="en-US" sz="2800" dirty="0" smtClean="0"/>
            </a:br>
            <a:r>
              <a:rPr lang="en-US" b="1" dirty="0" smtClean="0"/>
              <a:t>AMIGO Assistance for BMC Performance Manager Portal</a:t>
            </a:r>
            <a:br>
              <a:rPr lang="en-US" b="1" dirty="0" smtClean="0"/>
            </a:br>
            <a:endParaRPr lang="en-US" sz="2800" dirty="0" smtClean="0"/>
          </a:p>
        </p:txBody>
      </p:sp>
    </p:spTree>
  </p:cSld>
  <p:clrMapOvr>
    <a:masterClrMapping/>
  </p:clrMapOvr>
  <p:transition spd="med">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6"/>
          <p:cNvSpPr>
            <a:spLocks noGrp="1" noChangeArrowheads="1"/>
          </p:cNvSpPr>
          <p:nvPr>
            <p:ph type="title"/>
          </p:nvPr>
        </p:nvSpPr>
        <p:spPr/>
        <p:txBody>
          <a:bodyPr/>
          <a:lstStyle/>
          <a:p>
            <a:pPr eaLnBrk="1" hangingPunct="1"/>
            <a:r>
              <a:rPr lang="en-US" dirty="0" smtClean="0"/>
              <a:t>AMIGO – What is it?</a:t>
            </a:r>
          </a:p>
        </p:txBody>
      </p:sp>
      <p:sp>
        <p:nvSpPr>
          <p:cNvPr id="4099" name="Rectangle 1029"/>
          <p:cNvSpPr>
            <a:spLocks noGrp="1" noChangeArrowheads="1"/>
          </p:cNvSpPr>
          <p:nvPr>
            <p:ph idx="1"/>
          </p:nvPr>
        </p:nvSpPr>
        <p:spPr/>
        <p:txBody>
          <a:bodyPr/>
          <a:lstStyle/>
          <a:p>
            <a:pPr algn="ctr" eaLnBrk="1" hangingPunct="1">
              <a:buNone/>
            </a:pPr>
            <a:r>
              <a:rPr lang="en-US" sz="28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a:t>
            </a:r>
            <a:r>
              <a:rPr lang="en-US" dirty="0" smtClean="0"/>
              <a:t>ssisting</a:t>
            </a:r>
            <a:r>
              <a:rPr lang="en-US" sz="2800" dirty="0" smtClean="0"/>
              <a:t> </a:t>
            </a:r>
            <a:r>
              <a:rPr lang="en-US" sz="28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MIG</a:t>
            </a:r>
            <a:r>
              <a:rPr lang="en-US" dirty="0" smtClean="0"/>
              <a:t>ration</a:t>
            </a:r>
            <a:r>
              <a:rPr lang="en-US" sz="2800" dirty="0" smtClean="0"/>
              <a:t> </a:t>
            </a:r>
            <a:r>
              <a:rPr lang="en-US" sz="28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O</a:t>
            </a:r>
            <a:r>
              <a:rPr lang="en-US" dirty="0" smtClean="0"/>
              <a:t>perations</a:t>
            </a:r>
          </a:p>
          <a:p>
            <a:pPr algn="ctr" eaLnBrk="1" hangingPunct="1">
              <a:buNone/>
            </a:pPr>
            <a:endParaRPr lang="en-US" sz="2800" dirty="0" smtClean="0"/>
          </a:p>
          <a:p>
            <a:pPr eaLnBrk="1" hangingPunct="1">
              <a:buNone/>
            </a:pPr>
            <a:r>
              <a:rPr lang="en-US" sz="2000" b="0" dirty="0" smtClean="0"/>
              <a:t>   </a:t>
            </a:r>
            <a:r>
              <a:rPr lang="en-US" sz="24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AMIGO </a:t>
            </a:r>
            <a:r>
              <a:rPr lang="en-US" b="0" dirty="0" smtClean="0"/>
              <a:t>is a program we are offering our customers and support partners to proactively assist with planning BMC Performance Manager Portal upgrades </a:t>
            </a:r>
            <a:r>
              <a:rPr lang="en-US" dirty="0" smtClean="0"/>
              <a:t>to reduce problems and avoid after hour calls</a:t>
            </a:r>
            <a:r>
              <a:rPr lang="en-US" b="0" dirty="0" smtClean="0"/>
              <a:t>. </a:t>
            </a:r>
          </a:p>
          <a:p>
            <a:pPr eaLnBrk="1" hangingPunct="1">
              <a:buNone/>
            </a:pPr>
            <a:r>
              <a:rPr lang="en-GB" dirty="0" smtClean="0"/>
              <a:t/>
            </a:r>
            <a:br>
              <a:rPr lang="en-GB" dirty="0" smtClean="0"/>
            </a:br>
            <a:endParaRPr lang="en-GB" dirty="0" smtClean="0"/>
          </a:p>
          <a:p>
            <a:pPr eaLnBrk="1" hangingPunct="1">
              <a:buNone/>
            </a:pPr>
            <a:endParaRPr lang="en-US" sz="2000" b="0" dirty="0" smtClean="0"/>
          </a:p>
          <a:p>
            <a:pPr eaLnBrk="1" hangingPunct="1">
              <a:lnSpc>
                <a:spcPct val="100000"/>
              </a:lnSpc>
              <a:spcBef>
                <a:spcPts val="600"/>
              </a:spcBef>
              <a:buNone/>
            </a:pPr>
            <a:endParaRPr lang="en-US" sz="2000" dirty="0" smtClean="0"/>
          </a:p>
          <a:p>
            <a:pPr eaLnBrk="1" hangingPunct="1">
              <a:buFont typeface="Wingdings" pitchFamily="2" charset="2"/>
              <a:buNone/>
            </a:pPr>
            <a:endParaRPr lang="en-US" sz="2000" dirty="0" smtClean="0"/>
          </a:p>
        </p:txBody>
      </p:sp>
      <p:sp>
        <p:nvSpPr>
          <p:cNvPr id="4101" name="Slide Number Placeholder 4"/>
          <p:cNvSpPr>
            <a:spLocks noGrp="1"/>
          </p:cNvSpPr>
          <p:nvPr>
            <p:ph type="sldNum" sz="quarter" idx="4294967295"/>
          </p:nvPr>
        </p:nvSpPr>
        <p:spPr>
          <a:xfrm>
            <a:off x="31750" y="6616700"/>
            <a:ext cx="381000" cy="152400"/>
          </a:xfrm>
          <a:prstGeom prst="rect">
            <a:avLst/>
          </a:prstGeom>
          <a:noFill/>
        </p:spPr>
        <p:txBody>
          <a:bodyPr/>
          <a:lstStyle/>
          <a:p>
            <a:fld id="{41273E82-B3FA-496D-9EA6-E349E971E1B7}" type="slidenum">
              <a:rPr lang="en-US"/>
              <a:pPr/>
              <a:t>2</a:t>
            </a:fld>
            <a:endParaRPr lang="en-US"/>
          </a:p>
        </p:txBody>
      </p:sp>
    </p:spTree>
  </p:cSld>
  <p:clrMapOvr>
    <a:masterClrMapping/>
  </p:clrMapOvr>
  <p:transition spd="med">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AMIGO</a:t>
            </a:r>
            <a:endParaRPr lang="en-US" dirty="0"/>
          </a:p>
        </p:txBody>
      </p:sp>
      <p:sp>
        <p:nvSpPr>
          <p:cNvPr id="3" name="Content Placeholder 2"/>
          <p:cNvSpPr>
            <a:spLocks noGrp="1"/>
          </p:cNvSpPr>
          <p:nvPr>
            <p:ph idx="1"/>
          </p:nvPr>
        </p:nvSpPr>
        <p:spPr/>
        <p:txBody>
          <a:bodyPr/>
          <a:lstStyle/>
          <a:p>
            <a:r>
              <a:rPr lang="en-GB" dirty="0"/>
              <a:t>The purpose of AMIGO is to avoid any potential issues on the day of the upgrade. If problems are encountered during the upgrade, </a:t>
            </a:r>
            <a:r>
              <a:rPr lang="en-GB" dirty="0" smtClean="0"/>
              <a:t>call </a:t>
            </a:r>
            <a:r>
              <a:rPr lang="en-GB" dirty="0"/>
              <a:t>BMC Technical Support on the numbers listed in the link below and open a Severity-1 Issue.</a:t>
            </a:r>
          </a:p>
          <a:p>
            <a:endParaRPr lang="en-US" dirty="0" smtClean="0"/>
          </a:p>
          <a:p>
            <a:r>
              <a:rPr lang="en-GB" dirty="0">
                <a:hlinkClick r:id="rId2"/>
              </a:rPr>
              <a:t>http://www.bmc.com/support/support-contacts/</a:t>
            </a:r>
            <a:endParaRPr lang="en-US" dirty="0" smtClean="0"/>
          </a:p>
          <a:p>
            <a:endParaRPr lang="en-US" dirty="0"/>
          </a:p>
        </p:txBody>
      </p:sp>
    </p:spTree>
  </p:cSld>
  <p:clrMapOvr>
    <a:masterClrMapping/>
  </p:clrMapOvr>
  <p:transition spd="med">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dirty="0" smtClean="0"/>
              <a:t>AMIGO – Why?</a:t>
            </a:r>
          </a:p>
        </p:txBody>
      </p:sp>
      <p:sp>
        <p:nvSpPr>
          <p:cNvPr id="5123" name="Rectangle 3"/>
          <p:cNvSpPr>
            <a:spLocks noGrp="1" noChangeArrowheads="1"/>
          </p:cNvSpPr>
          <p:nvPr>
            <p:ph idx="1"/>
          </p:nvPr>
        </p:nvSpPr>
        <p:spPr>
          <a:xfrm>
            <a:off x="228600" y="1219200"/>
            <a:ext cx="8686800" cy="4724400"/>
          </a:xfrm>
        </p:spPr>
        <p:txBody>
          <a:bodyPr/>
          <a:lstStyle/>
          <a:p>
            <a:pPr eaLnBrk="1" hangingPunct="1">
              <a:buFont typeface="Wingdings" pitchFamily="2" charset="2"/>
              <a:buNone/>
            </a:pPr>
            <a:r>
              <a:rPr lang="en-US" dirty="0" smtClean="0"/>
              <a:t>The </a:t>
            </a:r>
            <a:r>
              <a:rPr lang="en-US" sz="28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AMIGO </a:t>
            </a:r>
            <a:r>
              <a:rPr lang="en-US" dirty="0" smtClean="0"/>
              <a:t>program allows BMC to:</a:t>
            </a:r>
          </a:p>
          <a:p>
            <a:pPr eaLnBrk="1" hangingPunct="1">
              <a:buFont typeface="Wingdings" pitchFamily="2" charset="2"/>
              <a:buNone/>
            </a:pPr>
            <a:endParaRPr lang="en-US" dirty="0" smtClean="0"/>
          </a:p>
          <a:p>
            <a:pPr eaLnBrk="1" hangingPunct="1">
              <a:buFont typeface="Wingdings" pitchFamily="2" charset="2"/>
              <a:buNone/>
            </a:pPr>
            <a:r>
              <a:rPr lang="en-US" dirty="0" smtClean="0"/>
              <a:t>- </a:t>
            </a:r>
            <a:r>
              <a:rPr lang="en-US" b="0" dirty="0" smtClean="0"/>
              <a:t>Minimize customer downtime during upgrades</a:t>
            </a:r>
          </a:p>
          <a:p>
            <a:pPr eaLnBrk="1" hangingPunct="1">
              <a:buFont typeface="Wingdings" pitchFamily="2" charset="2"/>
              <a:buNone/>
            </a:pPr>
            <a:r>
              <a:rPr lang="en-US" b="0" dirty="0" smtClean="0"/>
              <a:t>- Strengthen our working relationships </a:t>
            </a:r>
          </a:p>
          <a:p>
            <a:pPr eaLnBrk="1" hangingPunct="1">
              <a:buFont typeface="Wingdings" pitchFamily="2" charset="2"/>
              <a:buNone/>
            </a:pPr>
            <a:r>
              <a:rPr lang="en-US" dirty="0" smtClean="0"/>
              <a:t>- Get familiar with the customer’s environment </a:t>
            </a:r>
          </a:p>
          <a:p>
            <a:pPr eaLnBrk="1" hangingPunct="1">
              <a:buFont typeface="Wingdings" pitchFamily="2" charset="2"/>
              <a:buNone/>
            </a:pPr>
            <a:r>
              <a:rPr lang="en-US" b="0" dirty="0" smtClean="0"/>
              <a:t>- Better understand customer’s business requirements</a:t>
            </a:r>
          </a:p>
          <a:p>
            <a:pPr eaLnBrk="1" hangingPunct="1">
              <a:buFont typeface="Wingdings" pitchFamily="2" charset="2"/>
              <a:buNone/>
            </a:pPr>
            <a:r>
              <a:rPr lang="en-US" b="0" dirty="0" smtClean="0"/>
              <a:t>- Avoid after-hour phone calls to Support</a:t>
            </a:r>
          </a:p>
          <a:p>
            <a:pPr eaLnBrk="1" hangingPunct="1">
              <a:buNone/>
            </a:pPr>
            <a:r>
              <a:rPr lang="en-US" b="0" dirty="0" smtClean="0"/>
              <a:t>- Make it easier to keep on current releases of BMC’s products</a:t>
            </a:r>
          </a:p>
          <a:p>
            <a:pPr eaLnBrk="1" hangingPunct="1">
              <a:buNone/>
            </a:pPr>
            <a:r>
              <a:rPr lang="en-US" dirty="0" smtClean="0"/>
              <a:t>- Expedite customer’s preparation and planning for upgrade</a:t>
            </a:r>
            <a:endParaRPr lang="en-US" b="0" dirty="0" smtClean="0"/>
          </a:p>
          <a:p>
            <a:pPr eaLnBrk="1" hangingPunct="1">
              <a:buFont typeface="Wingdings" pitchFamily="2" charset="2"/>
              <a:buNone/>
            </a:pPr>
            <a:r>
              <a:rPr lang="en-US" b="0" dirty="0" smtClean="0"/>
              <a:t>- Win for customers and BMC </a:t>
            </a:r>
          </a:p>
        </p:txBody>
      </p:sp>
      <p:sp>
        <p:nvSpPr>
          <p:cNvPr id="5125" name="Slide Number Placeholder 4"/>
          <p:cNvSpPr>
            <a:spLocks noGrp="1"/>
          </p:cNvSpPr>
          <p:nvPr>
            <p:ph type="sldNum" sz="quarter" idx="4294967295"/>
          </p:nvPr>
        </p:nvSpPr>
        <p:spPr>
          <a:xfrm>
            <a:off x="31750" y="6616700"/>
            <a:ext cx="381000" cy="152400"/>
          </a:xfrm>
          <a:prstGeom prst="rect">
            <a:avLst/>
          </a:prstGeom>
          <a:noFill/>
        </p:spPr>
        <p:txBody>
          <a:bodyPr/>
          <a:lstStyle/>
          <a:p>
            <a:fld id="{B07C7963-CD8D-4779-BD08-55284CE796F0}" type="slidenum">
              <a:rPr lang="en-US"/>
              <a:pPr/>
              <a:t>4</a:t>
            </a:fld>
            <a:endParaRPr lang="en-US"/>
          </a:p>
        </p:txBody>
      </p:sp>
    </p:spTree>
  </p:cSld>
  <p:clrMapOvr>
    <a:masterClrMapping/>
  </p:clrMapOvr>
  <p:transition spd="med">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Portal</a:t>
            </a:r>
            <a:r>
              <a:rPr lang="en-US" smtClean="0"/>
              <a:t> </a:t>
            </a:r>
            <a:r>
              <a:rPr lang="en-US" dirty="0" smtClean="0"/>
              <a:t>AMIGO Process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80124741"/>
              </p:ext>
            </p:extLst>
          </p:nvPr>
        </p:nvGraphicFramePr>
        <p:xfrm>
          <a:off x="152400" y="1066800"/>
          <a:ext cx="8991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3687623636"/>
              </p:ext>
            </p:extLst>
          </p:nvPr>
        </p:nvGraphicFramePr>
        <p:xfrm>
          <a:off x="658812" y="5482441"/>
          <a:ext cx="8180388" cy="13755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275179916"/>
      </p:ext>
    </p:extLst>
  </p:cSld>
  <p:clrMapOvr>
    <a:masterClrMapping/>
  </p:clrMapOvr>
  <p:transition spd="med">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AMIGO</a:t>
            </a:r>
            <a:endParaRPr lang="en-US" dirty="0"/>
          </a:p>
        </p:txBody>
      </p:sp>
      <p:sp>
        <p:nvSpPr>
          <p:cNvPr id="3" name="Content Placeholder 2"/>
          <p:cNvSpPr>
            <a:spLocks noGrp="1"/>
          </p:cNvSpPr>
          <p:nvPr>
            <p:ph idx="1"/>
          </p:nvPr>
        </p:nvSpPr>
        <p:spPr/>
        <p:txBody>
          <a:bodyPr/>
          <a:lstStyle/>
          <a:p>
            <a:r>
              <a:rPr lang="en-GB" dirty="0"/>
              <a:t>The more time BMC has, the more value BMC can add.</a:t>
            </a:r>
          </a:p>
          <a:p>
            <a:r>
              <a:rPr lang="en-GB" dirty="0"/>
              <a:t>Loops in the on-call team who will be familiar with customer’s upgrade plans.</a:t>
            </a:r>
          </a:p>
          <a:p>
            <a:r>
              <a:rPr lang="en-GB" dirty="0" smtClean="0"/>
              <a:t>BMC support does not create </a:t>
            </a:r>
            <a:r>
              <a:rPr lang="en-GB" dirty="0"/>
              <a:t>the upgrade plan for customers, but we offer assistance when customers have questions.</a:t>
            </a:r>
          </a:p>
          <a:p>
            <a:r>
              <a:rPr lang="en-GB" dirty="0"/>
              <a:t>This does not mean BMC is holding on the phone during the migration.</a:t>
            </a:r>
          </a:p>
          <a:p>
            <a:r>
              <a:rPr lang="en-GB" dirty="0"/>
              <a:t>Amigo should only be used for upgrade planning related issues.</a:t>
            </a:r>
          </a:p>
          <a:p>
            <a:r>
              <a:rPr lang="en-GB" dirty="0"/>
              <a:t>Amigo has a proven track record of minimizing downtime and issues during the upgrade process, resulting in successful migrations.</a:t>
            </a:r>
            <a:endParaRPr lang="en-US" dirty="0"/>
          </a:p>
        </p:txBody>
      </p:sp>
    </p:spTree>
    <p:extLst>
      <p:ext uri="{BB962C8B-B14F-4D97-AF65-F5344CB8AC3E}">
        <p14:creationId xmlns:p14="http://schemas.microsoft.com/office/powerpoint/2010/main" val="3075137958"/>
      </p:ext>
    </p:extLst>
  </p:cSld>
  <p:clrMapOvr>
    <a:masterClrMapping/>
  </p:clrMapOvr>
  <p:transition spd="med">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 with AMIGO </a:t>
            </a:r>
            <a:endParaRPr lang="en-US" dirty="0"/>
          </a:p>
        </p:txBody>
      </p:sp>
      <p:sp>
        <p:nvSpPr>
          <p:cNvPr id="3" name="Content Placeholder 2"/>
          <p:cNvSpPr>
            <a:spLocks noGrp="1"/>
          </p:cNvSpPr>
          <p:nvPr>
            <p:ph idx="1"/>
          </p:nvPr>
        </p:nvSpPr>
        <p:spPr/>
        <p:txBody>
          <a:bodyPr/>
          <a:lstStyle/>
          <a:p>
            <a:pPr marL="0" indent="0">
              <a:buNone/>
            </a:pPr>
            <a:r>
              <a:rPr lang="en-GB" dirty="0" smtClean="0"/>
              <a:t>If </a:t>
            </a:r>
            <a:r>
              <a:rPr lang="en-GB" dirty="0"/>
              <a:t>you would like to be a candidate for the </a:t>
            </a:r>
            <a:r>
              <a:rPr lang="en-US" dirty="0">
                <a:ln w="18000">
                  <a:solidFill>
                    <a:schemeClr val="accent2">
                      <a:satMod val="140000"/>
                    </a:schemeClr>
                  </a:solidFill>
                  <a:prstDash val="solid"/>
                  <a:miter lim="800000"/>
                </a:ln>
                <a:noFill/>
                <a:effectLst>
                  <a:outerShdw blurRad="25500" dist="23000" dir="7020000" algn="tl">
                    <a:srgbClr val="000000">
                      <a:alpha val="50000"/>
                    </a:srgbClr>
                  </a:outerShdw>
                </a:effectLst>
              </a:rPr>
              <a:t>AMIGO </a:t>
            </a:r>
            <a:r>
              <a:rPr lang="en-GB" dirty="0" smtClean="0"/>
              <a:t>service</a:t>
            </a:r>
            <a:r>
              <a:rPr lang="en-GB" dirty="0"/>
              <a:t>, please contact BMC and open an issue via</a:t>
            </a:r>
            <a:r>
              <a:rPr lang="en-GB" dirty="0" smtClean="0"/>
              <a:t>:</a:t>
            </a:r>
          </a:p>
          <a:p>
            <a:endParaRPr lang="en-US" dirty="0" smtClean="0"/>
          </a:p>
          <a:p>
            <a:r>
              <a:rPr lang="en-US" dirty="0" smtClean="0"/>
              <a:t>Phone: </a:t>
            </a:r>
            <a:r>
              <a:rPr lang="en-GB" dirty="0">
                <a:hlinkClick r:id="rId2"/>
              </a:rPr>
              <a:t>http://www.bmc.com/support/support-contacts/</a:t>
            </a:r>
            <a:endParaRPr lang="en-US" dirty="0" smtClean="0"/>
          </a:p>
          <a:p>
            <a:r>
              <a:rPr lang="en-US" dirty="0" smtClean="0"/>
              <a:t>Email: </a:t>
            </a:r>
            <a:r>
              <a:rPr lang="en-US" u="sng" dirty="0" smtClean="0">
                <a:hlinkClick r:id="rId3"/>
              </a:rPr>
              <a:t>Customer_Support@BMC.com</a:t>
            </a:r>
            <a:endParaRPr lang="en-US" dirty="0" smtClean="0"/>
          </a:p>
          <a:p>
            <a:r>
              <a:rPr lang="en-US" dirty="0" smtClean="0"/>
              <a:t>Self Help: </a:t>
            </a:r>
            <a:r>
              <a:rPr lang="en-US" u="sng" dirty="0" smtClean="0">
                <a:hlinkClick r:id="rId4"/>
              </a:rPr>
              <a:t>www.bmc.com/support</a:t>
            </a:r>
            <a:endParaRPr lang="en-US" dirty="0" smtClean="0"/>
          </a:p>
          <a:p>
            <a:pPr>
              <a:buNone/>
            </a:pPr>
            <a:endParaRPr lang="en-US" dirty="0" smtClean="0"/>
          </a:p>
          <a:p>
            <a:pPr>
              <a:buNone/>
            </a:pPr>
            <a:r>
              <a:rPr lang="en-US" b="0" dirty="0" smtClean="0"/>
              <a:t> Provide the following :</a:t>
            </a:r>
          </a:p>
          <a:p>
            <a:pPr>
              <a:buNone/>
            </a:pPr>
            <a:endParaRPr lang="en-US" b="0" dirty="0" smtClean="0"/>
          </a:p>
          <a:p>
            <a:pPr lvl="1">
              <a:buFontTx/>
              <a:buChar char="-"/>
            </a:pPr>
            <a:r>
              <a:rPr lang="en-US" sz="2200" i="1" dirty="0" smtClean="0"/>
              <a:t>Products and Versions involved</a:t>
            </a:r>
          </a:p>
          <a:p>
            <a:pPr lvl="1">
              <a:buFontTx/>
              <a:buChar char="-"/>
            </a:pPr>
            <a:r>
              <a:rPr lang="en-US" sz="2200" i="1" dirty="0" smtClean="0"/>
              <a:t>Date of planned upgrade(if known)</a:t>
            </a:r>
          </a:p>
          <a:p>
            <a:pPr>
              <a:buNone/>
            </a:pPr>
            <a:endParaRPr lang="en-US" sz="2000" i="1" dirty="0" smtClean="0"/>
          </a:p>
        </p:txBody>
      </p:sp>
      <p:sp>
        <p:nvSpPr>
          <p:cNvPr id="5" name="Slide Number Placeholder 4"/>
          <p:cNvSpPr>
            <a:spLocks noGrp="1"/>
          </p:cNvSpPr>
          <p:nvPr>
            <p:ph type="sldNum" sz="quarter" idx="4294967295"/>
          </p:nvPr>
        </p:nvSpPr>
        <p:spPr>
          <a:xfrm>
            <a:off x="31750" y="6616700"/>
            <a:ext cx="381000" cy="152400"/>
          </a:xfrm>
          <a:prstGeom prst="rect">
            <a:avLst/>
          </a:prstGeom>
        </p:spPr>
        <p:txBody>
          <a:bodyPr/>
          <a:lstStyle/>
          <a:p>
            <a:pPr>
              <a:defRPr/>
            </a:pPr>
            <a:fld id="{A138E75A-764D-4844-87AE-0F6629A2B07D}" type="slidenum">
              <a:rPr lang="en-US" smtClean="0"/>
              <a:pPr>
                <a:defRPr/>
              </a:pPr>
              <a:t>7</a:t>
            </a:fld>
            <a:endParaRPr lang="en-US"/>
          </a:p>
        </p:txBody>
      </p:sp>
    </p:spTree>
  </p:cSld>
  <p:clrMapOvr>
    <a:masterClrMapping/>
  </p:clrMapOvr>
  <p:transition spd="med">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Customer Feedback</a:t>
            </a:r>
          </a:p>
        </p:txBody>
      </p:sp>
      <p:sp>
        <p:nvSpPr>
          <p:cNvPr id="3" name="Content Placeholder 2"/>
          <p:cNvSpPr>
            <a:spLocks noGrp="1"/>
          </p:cNvSpPr>
          <p:nvPr>
            <p:ph idx="1"/>
          </p:nvPr>
        </p:nvSpPr>
        <p:spPr>
          <a:xfrm>
            <a:off x="420688" y="1066800"/>
            <a:ext cx="8605837" cy="5486400"/>
          </a:xfrm>
        </p:spPr>
        <p:txBody>
          <a:bodyPr/>
          <a:lstStyle/>
          <a:p>
            <a:r>
              <a:rPr lang="en-GB" dirty="0" smtClean="0"/>
              <a:t>“The </a:t>
            </a:r>
            <a:r>
              <a:rPr lang="en-GB" dirty="0"/>
              <a:t>AMIGO process was very valuable to us. I appreciated the ability to have you review the migration </a:t>
            </a:r>
            <a:r>
              <a:rPr lang="en-GB" dirty="0" smtClean="0"/>
              <a:t>plan.” </a:t>
            </a:r>
          </a:p>
          <a:p>
            <a:pPr marL="3200400" lvl="8" indent="0">
              <a:buNone/>
            </a:pPr>
            <a:r>
              <a:rPr lang="en-GB" dirty="0" smtClean="0"/>
              <a:t>			Blue </a:t>
            </a:r>
            <a:r>
              <a:rPr lang="en-GB" dirty="0"/>
              <a:t>Cross Blue </a:t>
            </a:r>
            <a:r>
              <a:rPr lang="en-GB" dirty="0" smtClean="0"/>
              <a:t>Shield</a:t>
            </a:r>
          </a:p>
          <a:p>
            <a:pPr lvl="8"/>
            <a:endParaRPr lang="en-GB" dirty="0"/>
          </a:p>
          <a:p>
            <a:r>
              <a:rPr lang="en-US" dirty="0" smtClean="0"/>
              <a:t>“</a:t>
            </a:r>
            <a:r>
              <a:rPr lang="en-GB" dirty="0"/>
              <a:t>Migration went very well. Big thanks to you and your teams for responding so quickly to our calls</a:t>
            </a:r>
            <a:r>
              <a:rPr lang="en-GB" dirty="0" smtClean="0"/>
              <a:t>!”</a:t>
            </a:r>
          </a:p>
          <a:p>
            <a:pPr marL="3200400" lvl="8" indent="0">
              <a:buNone/>
            </a:pPr>
            <a:r>
              <a:rPr lang="en-GB" dirty="0" smtClean="0"/>
              <a:t>			Acxiom Corporation</a:t>
            </a:r>
          </a:p>
          <a:p>
            <a:pPr lvl="8"/>
            <a:endParaRPr lang="en-US" dirty="0" smtClean="0"/>
          </a:p>
          <a:p>
            <a:r>
              <a:rPr lang="en-GB" smtClean="0"/>
              <a:t>“</a:t>
            </a:r>
            <a:r>
              <a:rPr lang="en-GB" dirty="0"/>
              <a:t>The best thing about AMIGO is the customer is ready for the migration and if they call in they have issues and we can work them knowing that the correct path for migration has been taken</a:t>
            </a:r>
            <a:r>
              <a:rPr lang="en-GB" dirty="0" smtClean="0"/>
              <a:t>.”</a:t>
            </a:r>
          </a:p>
          <a:p>
            <a:pPr marL="3200400" lvl="8" indent="0">
              <a:buNone/>
            </a:pPr>
            <a:r>
              <a:rPr lang="en-GB" dirty="0" smtClean="0"/>
              <a:t>			BMC</a:t>
            </a:r>
            <a:endParaRPr lang="en-US" dirty="0" smtClean="0"/>
          </a:p>
          <a:p>
            <a:pPr>
              <a:buNone/>
            </a:pPr>
            <a:endParaRPr lang="en-US" dirty="0" smtClean="0"/>
          </a:p>
        </p:txBody>
      </p:sp>
      <p:sp>
        <p:nvSpPr>
          <p:cNvPr id="5" name="Slide Number Placeholder 4"/>
          <p:cNvSpPr>
            <a:spLocks noGrp="1"/>
          </p:cNvSpPr>
          <p:nvPr>
            <p:ph type="sldNum" sz="quarter" idx="4294967295"/>
          </p:nvPr>
        </p:nvSpPr>
        <p:spPr>
          <a:xfrm>
            <a:off x="31750" y="6616700"/>
            <a:ext cx="381000" cy="152400"/>
          </a:xfrm>
          <a:prstGeom prst="rect">
            <a:avLst/>
          </a:prstGeom>
        </p:spPr>
        <p:txBody>
          <a:bodyPr/>
          <a:lstStyle/>
          <a:p>
            <a:pPr>
              <a:defRPr/>
            </a:pPr>
            <a:fld id="{A138E75A-764D-4844-87AE-0F6629A2B07D}" type="slidenum">
              <a:rPr lang="en-US" smtClean="0"/>
              <a:pPr>
                <a:defRPr/>
              </a:pPr>
              <a:t>8</a:t>
            </a:fld>
            <a:endParaRPr lang="en-US"/>
          </a:p>
        </p:txBody>
      </p:sp>
    </p:spTree>
    <p:extLst>
      <p:ext uri="{BB962C8B-B14F-4D97-AF65-F5344CB8AC3E}">
        <p14:creationId xmlns:p14="http://schemas.microsoft.com/office/powerpoint/2010/main" val="2776100544"/>
      </p:ext>
    </p:extLst>
  </p:cSld>
  <p:clrMapOvr>
    <a:masterClrMapping/>
  </p:clrMapOvr>
  <p:transition spd="med">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Questions ?</a:t>
            </a:r>
            <a:endParaRPr lang="en-US" sz="3200" dirty="0"/>
          </a:p>
        </p:txBody>
      </p:sp>
    </p:spTree>
  </p:cSld>
  <p:clrMapOvr>
    <a:masterClrMapping/>
  </p:clrMapOvr>
  <p:transition spd="med">
    <p:wipe/>
  </p:transition>
  <p:timing>
    <p:tnLst>
      <p:par>
        <p:cTn id="1" dur="indefinite" restart="never" nodeType="tmRoot"/>
      </p:par>
    </p:tnLst>
  </p:timing>
</p:sld>
</file>

<file path=ppt/theme/theme1.xml><?xml version="1.0" encoding="utf-8"?>
<a:theme xmlns:a="http://schemas.openxmlformats.org/drawingml/2006/main" name="BMC Software PPT Template">
  <a:themeElements>
    <a:clrScheme name="BMC Software PPT Template 1">
      <a:dk1>
        <a:srgbClr val="000000"/>
      </a:dk1>
      <a:lt1>
        <a:srgbClr val="FFFFFF"/>
      </a:lt1>
      <a:dk2>
        <a:srgbClr val="FFFFFF"/>
      </a:dk2>
      <a:lt2>
        <a:srgbClr val="B4B4B4"/>
      </a:lt2>
      <a:accent1>
        <a:srgbClr val="FFFFFF"/>
      </a:accent1>
      <a:accent2>
        <a:srgbClr val="36526C"/>
      </a:accent2>
      <a:accent3>
        <a:srgbClr val="FFFFFF"/>
      </a:accent3>
      <a:accent4>
        <a:srgbClr val="000000"/>
      </a:accent4>
      <a:accent5>
        <a:srgbClr val="FFFFFF"/>
      </a:accent5>
      <a:accent6>
        <a:srgbClr val="304961"/>
      </a:accent6>
      <a:hlink>
        <a:srgbClr val="0B83D3"/>
      </a:hlink>
      <a:folHlink>
        <a:srgbClr val="0B83D3"/>
      </a:folHlink>
    </a:clrScheme>
    <a:fontScheme name="BMC Software PPT Template">
      <a:majorFont>
        <a:latin typeface="Arial"/>
        <a:ea typeface="ＭＳ Ｐゴシック"/>
        <a:cs typeface=""/>
      </a:majorFont>
      <a:minorFont>
        <a:latin typeface="Arial Narrow"/>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Narrow" pitchFamily="34"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Narrow" pitchFamily="34" charset="0"/>
            <a:ea typeface="ＭＳ Ｐゴシック" pitchFamily="34" charset="-128"/>
          </a:defRPr>
        </a:defPPr>
      </a:lstStyle>
    </a:lnDef>
  </a:objectDefaults>
  <a:extraClrSchemeLst>
    <a:extraClrScheme>
      <a:clrScheme name="BMC Software PPT Template 1">
        <a:dk1>
          <a:srgbClr val="000000"/>
        </a:dk1>
        <a:lt1>
          <a:srgbClr val="FFFFFF"/>
        </a:lt1>
        <a:dk2>
          <a:srgbClr val="FFFFFF"/>
        </a:dk2>
        <a:lt2>
          <a:srgbClr val="B4B4B4"/>
        </a:lt2>
        <a:accent1>
          <a:srgbClr val="FFFFFF"/>
        </a:accent1>
        <a:accent2>
          <a:srgbClr val="36526C"/>
        </a:accent2>
        <a:accent3>
          <a:srgbClr val="FFFFFF"/>
        </a:accent3>
        <a:accent4>
          <a:srgbClr val="000000"/>
        </a:accent4>
        <a:accent5>
          <a:srgbClr val="FFFFFF"/>
        </a:accent5>
        <a:accent6>
          <a:srgbClr val="304961"/>
        </a:accent6>
        <a:hlink>
          <a:srgbClr val="0B83D3"/>
        </a:hlink>
        <a:folHlink>
          <a:srgbClr val="0B83D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Language xmlns="http://schemas.microsoft.com/sharepoint/v3">English</Language>
    <_Source xmlns="http://schemas.microsoft.com/sharepoint/v3/fields" xsi:nil="true"/>
    <_DCDateModified xmlns="http://schemas.microsoft.com/sharepoint/v3/fields" xsi:nil="true"/>
    <_Publisher xmlns="http://schemas.microsoft.com/sharepoint/v3/fields" xsi:nil="true"/>
    <_Relation xmlns="http://schemas.microsoft.com/sharepoint/v3/fields" xsi:nil="true"/>
    <_Contributor xmlns="http://schemas.microsoft.com/sharepoint/v3/fields" xsi:nil="true"/>
    <_Format xmlns="http://schemas.microsoft.com/sharepoint/v3/fields" xsi:nil="true"/>
    <_Coverage xmlns="http://schemas.microsoft.com/sharepoint/v3/fields" xsi:nil="true"/>
    <_ResourceType xmlns="http://schemas.microsoft.com/sharepoint/v3/fields" xsi:nil="true"/>
    <_Identifier xmlns="http://schemas.microsoft.com/sharepoint/v3/fields" xsi:nil="true"/>
    <_RightsManagement xmlns="http://schemas.microsoft.com/sharepoint/v3/fields" xsi:nil="true"/>
    <Comment xmlns="http://schemas.microsoft.com/sharepoint/v3">Customer facing presentation.</Comment>
    <_DCDateCreated xmlns="http://schemas.microsoft.com/sharepoint/v3/fields"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ADB78425E71624AB39230E593F1985C" ma:contentTypeVersion="0" ma:contentTypeDescription="Create a new document." ma:contentTypeScope="" ma:versionID="a79579c2608a1a716ce45f9904bd74bd">
  <xsd:schema xmlns:xsd="http://www.w3.org/2001/XMLSchema" xmlns:p="http://schemas.microsoft.com/office/2006/metadata/properties" xmlns:ns1="http://schemas.microsoft.com/sharepoint/v3" xmlns:ns2="http://schemas.microsoft.com/sharepoint/v3/fields" targetNamespace="http://schemas.microsoft.com/office/2006/metadata/properties" ma:root="true" ma:fieldsID="34bfd5def080c0fc2cbfe15853b9a6b1" ns1:_="" ns2:_="">
    <xsd:import namespace="http://schemas.microsoft.com/sharepoint/v3"/>
    <xsd:import namespace="http://schemas.microsoft.com/sharepoint/v3/fields"/>
    <xsd:element name="properties">
      <xsd:complexType>
        <xsd:sequence>
          <xsd:element name="documentManagement">
            <xsd:complexType>
              <xsd:all>
                <xsd:element ref="ns1:Comment" minOccurs="0"/>
                <xsd:element ref="ns2:_DCDateCreated" minOccurs="0"/>
                <xsd:element ref="ns2:_DCDateModified" minOccurs="0"/>
                <xsd:element ref="ns2:_Format" minOccurs="0"/>
                <xsd:element ref="ns1:Language" minOccurs="0"/>
                <xsd:element ref="ns2:_Contributor" minOccurs="0"/>
                <xsd:element ref="ns2:_Coverage" minOccurs="0"/>
                <xsd:element ref="ns2:_RightsManagement" minOccurs="0"/>
                <xsd:element ref="ns2:_Publisher" minOccurs="0"/>
                <xsd:element ref="ns2:_Relation" minOccurs="0"/>
                <xsd:element ref="ns2:_Source" minOccurs="0"/>
                <xsd:element ref="ns2:_ResourceType" minOccurs="0"/>
                <xsd:element ref="ns2:_Identifier"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Comment" ma:index="8" nillable="true" ma:displayName="Description" ma:internalName="Comment">
      <xsd:simpleType>
        <xsd:restriction base="dms:Note"/>
      </xsd:simpleType>
    </xsd:element>
    <xsd:element name="Language" ma:index="13" nillable="true" ma:displayName="Language" ma:default="English" ma:internalName="Language">
      <xsd:simpleType>
        <xsd:union memberTypes="dms:Text">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union>
      </xsd:simpleType>
    </xsd:element>
  </xsd:schema>
  <xsd:schema xmlns:xsd="http://www.w3.org/2001/XMLSchema" xmlns:dms="http://schemas.microsoft.com/office/2006/documentManagement/types" targetNamespace="http://schemas.microsoft.com/sharepoint/v3/fields" elementFormDefault="qualified">
    <xsd:import namespace="http://schemas.microsoft.com/office/2006/documentManagement/types"/>
    <xsd:element name="_DCDateCreated" ma:index="10" nillable="true" ma:displayName="Date Created" ma:description="The date on which this resource was created" ma:format="DateTime" ma:internalName="_DCDateCreated">
      <xsd:simpleType>
        <xsd:restriction base="dms:DateTime"/>
      </xsd:simpleType>
    </xsd:element>
    <xsd:element name="_DCDateModified" ma:index="11" nillable="true" ma:displayName="Date Modified" ma:description="The date on which this resource was last modified" ma:format="DateTime" ma:internalName="_DCDateModified">
      <xsd:simpleType>
        <xsd:restriction base="dms:DateTime"/>
      </xsd:simpleType>
    </xsd:element>
    <xsd:element name="_Format" ma:index="12" nillable="true" ma:displayName="Format" ma:description="Media-type, file format or dimensions" ma:internalName="_Format">
      <xsd:simpleType>
        <xsd:restriction base="dms:Text"/>
      </xsd:simpleType>
    </xsd:element>
    <xsd:element name="_Contributor" ma:index="14" nillable="true" ma:displayName="Contributor" ma:description="One or more people or organizations that contributed to this resource" ma:internalName="_Contributor">
      <xsd:simpleType>
        <xsd:restriction base="dms:Note"/>
      </xsd:simpleType>
    </xsd:element>
    <xsd:element name="_Coverage" ma:index="15" nillable="true" ma:displayName="Coverage" ma:description="The extent or scope" ma:internalName="_Coverage">
      <xsd:simpleType>
        <xsd:restriction base="dms:Text"/>
      </xsd:simpleType>
    </xsd:element>
    <xsd:element name="_RightsManagement" ma:index="16" nillable="true" ma:displayName="Rights Management" ma:description="Information about rights held in or over this resource" ma:internalName="_RightsManagement">
      <xsd:simpleType>
        <xsd:restriction base="dms:Note"/>
      </xsd:simpleType>
    </xsd:element>
    <xsd:element name="_Publisher" ma:index="17" nillable="true" ma:displayName="Publisher" ma:description="The person, organization or service that published this resource" ma:internalName="_Publisher">
      <xsd:simpleType>
        <xsd:restriction base="dms:Text"/>
      </xsd:simpleType>
    </xsd:element>
    <xsd:element name="_Relation" ma:index="18" nillable="true" ma:displayName="Relation" ma:description="References to related resources" ma:internalName="_Relation">
      <xsd:simpleType>
        <xsd:restriction base="dms:Note"/>
      </xsd:simpleType>
    </xsd:element>
    <xsd:element name="_Source" ma:index="19" nillable="true" ma:displayName="Source" ma:description="References to resources from which this resource was derived" ma:internalName="_Source">
      <xsd:simpleType>
        <xsd:restriction base="dms:Note"/>
      </xsd:simpleType>
    </xsd:element>
    <xsd:element name="_ResourceType" ma:index="22" nillable="true" ma:displayName="Resource Type" ma:description="A set of categories, functions, genres or aggregation levels" ma:internalName="_ResourceType">
      <xsd:simpleType>
        <xsd:restriction base="dms:Text"/>
      </xsd:simpleType>
    </xsd:element>
    <xsd:element name="_Identifier" ma:index="23" nillable="true" ma:displayName="Resource Identifier" ma:description="An identifying string or number, usually conforming to a formal identification system" ma:internalName="_Identifier">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ma:index="21" ma:displayName="Subject"/>
        <xsd:element ref="dc:description" minOccurs="0" maxOccurs="1"/>
        <xsd:element name="keywords" minOccurs="0" maxOccurs="1" type="xsd:string" ma:index="20"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CFC2573E-87E2-485E-B586-9538D15EF38F}">
  <ds:schemaRefs>
    <ds:schemaRef ds:uri="http://purl.org/dc/elements/1.1/"/>
    <ds:schemaRef ds:uri="http://purl.org/dc/terms/"/>
    <ds:schemaRef ds:uri="http://schemas.microsoft.com/office/2006/metadata/properties"/>
    <ds:schemaRef ds:uri="http://schemas.openxmlformats.org/package/2006/metadata/core-properties"/>
    <ds:schemaRef ds:uri="http://purl.org/dc/dcmitype/"/>
    <ds:schemaRef ds:uri="http://schemas.microsoft.com/office/2006/documentManagement/types"/>
    <ds:schemaRef ds:uri="http://www.w3.org/XML/1998/namespace"/>
    <ds:schemaRef ds:uri="http://schemas.microsoft.com/sharepoint/v3/fields"/>
    <ds:schemaRef ds:uri="http://schemas.microsoft.com/sharepoint/v3"/>
  </ds:schemaRefs>
</ds:datastoreItem>
</file>

<file path=customXml/itemProps2.xml><?xml version="1.0" encoding="utf-8"?>
<ds:datastoreItem xmlns:ds="http://schemas.openxmlformats.org/officeDocument/2006/customXml" ds:itemID="{F9A65D04-CA07-4043-8EA7-90656A5B158C}">
  <ds:schemaRefs>
    <ds:schemaRef ds:uri="http://schemas.microsoft.com/sharepoint/v3/contenttype/forms"/>
  </ds:schemaRefs>
</ds:datastoreItem>
</file>

<file path=customXml/itemProps3.xml><?xml version="1.0" encoding="utf-8"?>
<ds:datastoreItem xmlns:ds="http://schemas.openxmlformats.org/officeDocument/2006/customXml" ds:itemID="{9E2C4051-6F0F-425F-A68B-2F62A77865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sharepoint/v3/fields"/>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BMC_External_PPT_Template_01</Template>
  <TotalTime>27058</TotalTime>
  <Words>541</Words>
  <Application>Microsoft Office PowerPoint</Application>
  <PresentationFormat>On-screen Show (4:3)</PresentationFormat>
  <Paragraphs>77</Paragraphs>
  <Slides>9</Slides>
  <Notes>2</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BMC Software PPT Template</vt:lpstr>
      <vt:lpstr>            AMIGO Assistance for BMC Performance Manager Portal </vt:lpstr>
      <vt:lpstr>AMIGO – What is it?</vt:lpstr>
      <vt:lpstr>AMIGO</vt:lpstr>
      <vt:lpstr>AMIGO – Why?</vt:lpstr>
      <vt:lpstr>Portal AMIGO Process</vt:lpstr>
      <vt:lpstr>AMIGO</vt:lpstr>
      <vt:lpstr>Getting Started with AMIGO </vt:lpstr>
      <vt:lpstr>Customer Feedback</vt:lpstr>
      <vt:lpstr>Questions ?</vt:lpstr>
    </vt:vector>
  </TitlesOfParts>
  <Company>BMC Software,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CTL-M AMIGO Customer-Webinar</dc:title>
  <dc:creator>Bill Emmett</dc:creator>
  <cp:lastModifiedBy>2012Image</cp:lastModifiedBy>
  <cp:revision>811</cp:revision>
  <dcterms:created xsi:type="dcterms:W3CDTF">2008-10-27T19:30:04Z</dcterms:created>
  <dcterms:modified xsi:type="dcterms:W3CDTF">2014-09-29T23:33:44Z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artners">
    <vt:lpwstr>YES</vt:lpwstr>
  </property>
  <property fmtid="{D5CDD505-2E9C-101B-9397-08002B2CF9AE}" pid="3" name="presentation_ID">
    <vt:lpwstr>BSM</vt:lpwstr>
  </property>
  <property fmtid="{D5CDD505-2E9C-101B-9397-08002B2CF9AE}" pid="4" name="Description0">
    <vt:lpwstr>Latest BSM Overview presentation (December 2008) with speaker notes.</vt:lpwstr>
  </property>
  <property fmtid="{D5CDD505-2E9C-101B-9397-08002B2CF9AE}" pid="5" name="priority">
    <vt:lpwstr>1</vt:lpwstr>
  </property>
  <property fmtid="{D5CDD505-2E9C-101B-9397-08002B2CF9AE}" pid="6" name="ICED">
    <vt:lpwstr>A</vt:lpwstr>
  </property>
  <property fmtid="{D5CDD505-2E9C-101B-9397-08002B2CF9AE}" pid="7" name="ContentTypeId">
    <vt:lpwstr>0x0101000ADB78425E71624AB39230E593F1985C</vt:lpwstr>
  </property>
</Properties>
</file>